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6"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92" r:id="rId12"/>
    <p:sldId id="267" r:id="rId13"/>
    <p:sldId id="268" r:id="rId14"/>
    <p:sldId id="269" r:id="rId15"/>
    <p:sldId id="271" r:id="rId16"/>
    <p:sldId id="272" r:id="rId17"/>
    <p:sldId id="270" r:id="rId18"/>
    <p:sldId id="274" r:id="rId19"/>
    <p:sldId id="275" r:id="rId20"/>
    <p:sldId id="276" r:id="rId21"/>
    <p:sldId id="277" r:id="rId22"/>
    <p:sldId id="278" r:id="rId23"/>
    <p:sldId id="279" r:id="rId24"/>
    <p:sldId id="280" r:id="rId25"/>
    <p:sldId id="290" r:id="rId26"/>
    <p:sldId id="281" r:id="rId27"/>
    <p:sldId id="293" r:id="rId28"/>
    <p:sldId id="291" r:id="rId29"/>
    <p:sldId id="282" r:id="rId30"/>
    <p:sldId id="283" r:id="rId31"/>
    <p:sldId id="284" r:id="rId32"/>
    <p:sldId id="285" r:id="rId33"/>
    <p:sldId id="286" r:id="rId34"/>
    <p:sldId id="287" r:id="rId35"/>
    <p:sldId id="288" r:id="rId36"/>
  </p:sldIdLst>
  <p:sldSz cx="9144000" cy="5143500" type="screen16x9"/>
  <p:notesSz cx="6858000" cy="9144000"/>
  <p:embeddedFontLst>
    <p:embeddedFont>
      <p:font typeface="Fira Sans" panose="020B0503050000020004" pitchFamily="34" charset="0"/>
      <p:regular r:id="rId38"/>
      <p:bold r:id="rId39"/>
      <p:italic r:id="rId40"/>
      <p:boldItalic r:id="rId41"/>
    </p:embeddedFont>
    <p:embeddedFont>
      <p:font typeface="Fira Sans SemiBold" panose="020F0502020204030204" pitchFamily="34" charset="0"/>
      <p:regular r:id="rId42"/>
      <p:bold r:id="rId43"/>
      <p:italic r:id="rId44"/>
      <p:boldItalic r:id="rId45"/>
    </p:embeddedFont>
    <p:embeddedFont>
      <p:font typeface="Fredoka" pitchFamily="2" charset="-79"/>
      <p:regular r:id="rId46"/>
      <p:bold r:id="rId47"/>
    </p:embeddedFont>
    <p:embeddedFont>
      <p:font typeface="Inter" panose="02000503000000020004" pitchFamily="2" charset="0"/>
      <p:regular r:id="rId48"/>
      <p:bold r:id="rId49"/>
      <p:italic r:id="rId50"/>
      <p:boldItalic r:id="rId51"/>
    </p:embeddedFont>
    <p:embeddedFont>
      <p:font typeface="Inter Medium" panose="02000503000000020004" pitchFamily="2" charset="0"/>
      <p:regular r:id="rId52"/>
      <p:bold r:id="rId53"/>
      <p:italic r:id="rId54"/>
      <p:boldItalic r:id="rId55"/>
    </p:embeddedFont>
    <p:embeddedFont>
      <p:font typeface="Krona One" panose="02010605030500060004" pitchFamily="2" charset="77"/>
      <p:regular r:id="rId56"/>
    </p:embeddedFont>
    <p:embeddedFont>
      <p:font typeface="Lobster" pitchFamily="2" charset="77"/>
      <p:regular r:id="rId57"/>
    </p:embeddedFont>
    <p:embeddedFont>
      <p:font typeface="Poppins" pitchFamily="2" charset="77"/>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Medium" panose="020F0502020204030204" pitchFamily="34" charset="0"/>
      <p:regular r:id="rId66"/>
      <p:bold r:id="rId67"/>
      <p:italic r:id="rId68"/>
      <p:boldItalic r:id="rId69"/>
    </p:embeddedFont>
    <p:embeddedFont>
      <p:font typeface="Source Code Pro" panose="020B0509030403020204" pitchFamily="49" charset="0"/>
      <p:regular r:id="rId70"/>
      <p:bold r:id="rId71"/>
      <p:italic r:id="rId72"/>
      <p:boldItalic r:id="rId73"/>
    </p:embeddedFont>
    <p:embeddedFont>
      <p:font typeface="Source Code Pro Medium" panose="020B0509030403020204" pitchFamily="49" charset="0"/>
      <p:regular r:id="rId74"/>
      <p:bold r:id="rId75"/>
      <p:italic r:id="rId76"/>
      <p:boldItalic r:id="rId77"/>
    </p:embeddedFont>
    <p:embeddedFont>
      <p:font typeface="Space Grotesk" pitchFamily="2" charset="77"/>
      <p:regular r:id="rId78"/>
      <p:bold r:id="rId79"/>
    </p:embeddedFont>
    <p:embeddedFont>
      <p:font typeface="Space Grotesk SemiBold" pitchFamily="2" charset="77"/>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varScale="1">
        <p:scale>
          <a:sx n="136" d="100"/>
          <a:sy n="136" d="100"/>
        </p:scale>
        <p:origin x="200"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font" Target="fonts/font31.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notesMaster" Target="notesMasters/notesMaster1.xml"/><Relationship Id="rId53" Type="http://schemas.openxmlformats.org/officeDocument/2006/relationships/font" Target="fonts/font16.fntdata"/><Relationship Id="rId58" Type="http://schemas.openxmlformats.org/officeDocument/2006/relationships/font" Target="fonts/font21.fntdata"/><Relationship Id="rId74" Type="http://schemas.openxmlformats.org/officeDocument/2006/relationships/font" Target="fonts/font37.fntdata"/><Relationship Id="rId79" Type="http://schemas.openxmlformats.org/officeDocument/2006/relationships/font" Target="fonts/font4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font" Target="fonts/font32.fntdata"/><Relationship Id="rId77" Type="http://schemas.openxmlformats.org/officeDocument/2006/relationships/font" Target="fonts/font40.fntdata"/><Relationship Id="rId8" Type="http://schemas.openxmlformats.org/officeDocument/2006/relationships/slide" Target="slides/slide7.xml"/><Relationship Id="rId51" Type="http://schemas.openxmlformats.org/officeDocument/2006/relationships/font" Target="fonts/font14.fntdata"/><Relationship Id="rId72" Type="http://schemas.openxmlformats.org/officeDocument/2006/relationships/font" Target="fonts/font35.fntdata"/><Relationship Id="rId80" Type="http://schemas.openxmlformats.org/officeDocument/2006/relationships/font" Target="fonts/font4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font" Target="fonts/font33.fntdata"/><Relationship Id="rId75" Type="http://schemas.openxmlformats.org/officeDocument/2006/relationships/font" Target="fonts/font38.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73" Type="http://schemas.openxmlformats.org/officeDocument/2006/relationships/font" Target="fonts/font36.fntdata"/><Relationship Id="rId78" Type="http://schemas.openxmlformats.org/officeDocument/2006/relationships/font" Target="fonts/font41.fntdata"/><Relationship Id="rId81" Type="http://schemas.openxmlformats.org/officeDocument/2006/relationships/font" Target="fonts/font4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font" Target="fonts/font13.fntdata"/><Relationship Id="rId55" Type="http://schemas.openxmlformats.org/officeDocument/2006/relationships/font" Target="fonts/font18.fntdata"/><Relationship Id="rId76" Type="http://schemas.openxmlformats.org/officeDocument/2006/relationships/font" Target="fonts/font39.fntdata"/><Relationship Id="rId7" Type="http://schemas.openxmlformats.org/officeDocument/2006/relationships/slide" Target="slides/slide6.xml"/><Relationship Id="rId71" Type="http://schemas.openxmlformats.org/officeDocument/2006/relationships/font" Target="fonts/font3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3.fntdata"/><Relationship Id="rId45" Type="http://schemas.openxmlformats.org/officeDocument/2006/relationships/font" Target="fonts/font8.fntdata"/><Relationship Id="rId66" Type="http://schemas.openxmlformats.org/officeDocument/2006/relationships/font" Target="fonts/font29.fntdata"/><Relationship Id="rId61" Type="http://schemas.openxmlformats.org/officeDocument/2006/relationships/font" Target="fonts/font24.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SLIDES_API9164095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SLIDES_API9164095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346a68b87cc_0_4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346a68b87cc_0_4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346a68b87cc_0_5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346a68b87cc_0_5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SLIDES_API916409517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SLIDES_API916409517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46a68b87c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346a68b87c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Fantastic question! 🔍 Understanding </a:t>
            </a:r>
            <a:r>
              <a:rPr lang="en-GB" b="1">
                <a:solidFill>
                  <a:schemeClr val="dk1"/>
                </a:solidFill>
              </a:rPr>
              <a:t>why we destructure props in React</a:t>
            </a:r>
            <a:r>
              <a:rPr lang="en-GB">
                <a:solidFill>
                  <a:schemeClr val="dk1"/>
                </a:solidFill>
              </a:rPr>
              <a:t> really helps write cleaner, more readable components. Let’s break it down simply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b="1">
                <a:solidFill>
                  <a:schemeClr val="dk1"/>
                </a:solidFill>
              </a:rPr>
              <a:t>✅ Why Destructure Props in React?</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b="1">
                <a:solidFill>
                  <a:schemeClr val="dk1"/>
                </a:solidFill>
              </a:rPr>
              <a:t>🔹 1. Cleaner Code</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Without destructuring:</a:t>
            </a:r>
            <a:endParaRPr>
              <a:solidFill>
                <a:schemeClr val="dk1"/>
              </a:solidFill>
            </a:endParaRPr>
          </a:p>
          <a:p>
            <a:pPr marL="0" lvl="0" indent="0" algn="l" rtl="0">
              <a:spcBef>
                <a:spcPts val="1200"/>
              </a:spcBef>
              <a:spcAft>
                <a:spcPts val="0"/>
              </a:spcAft>
              <a:buNone/>
            </a:pPr>
            <a:r>
              <a:rPr lang="en-GB">
                <a:solidFill>
                  <a:schemeClr val="dk1"/>
                </a:solidFill>
              </a:rPr>
              <a:t>function Greeting(props) {</a:t>
            </a:r>
            <a:endParaRPr>
              <a:solidFill>
                <a:schemeClr val="dk1"/>
              </a:solidFill>
            </a:endParaRPr>
          </a:p>
          <a:p>
            <a:pPr marL="0" lvl="0" indent="0" algn="l" rtl="0">
              <a:spcBef>
                <a:spcPts val="0"/>
              </a:spcBef>
              <a:spcAft>
                <a:spcPts val="0"/>
              </a:spcAft>
              <a:buNone/>
            </a:pPr>
            <a:r>
              <a:rPr lang="en-GB">
                <a:solidFill>
                  <a:schemeClr val="dk1"/>
                </a:solidFill>
              </a:rPr>
              <a:t>  return &lt;h1&gt;Hello, {props.name}&lt;/h1&gt;;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With destructuring:</a:t>
            </a:r>
            <a:endParaRPr>
              <a:solidFill>
                <a:schemeClr val="dk1"/>
              </a:solidFill>
            </a:endParaRPr>
          </a:p>
          <a:p>
            <a:pPr marL="0" lvl="0" indent="0" algn="l" rtl="0">
              <a:spcBef>
                <a:spcPts val="1200"/>
              </a:spcBef>
              <a:spcAft>
                <a:spcPts val="0"/>
              </a:spcAft>
              <a:buNone/>
            </a:pPr>
            <a:r>
              <a:rPr lang="en-GB">
                <a:solidFill>
                  <a:schemeClr val="dk1"/>
                </a:solidFill>
              </a:rPr>
              <a:t>function Greeting({ name }) {</a:t>
            </a:r>
            <a:endParaRPr>
              <a:solidFill>
                <a:schemeClr val="dk1"/>
              </a:solidFill>
            </a:endParaRPr>
          </a:p>
          <a:p>
            <a:pPr marL="0" lvl="0" indent="0" algn="l" rtl="0">
              <a:spcBef>
                <a:spcPts val="0"/>
              </a:spcBef>
              <a:spcAft>
                <a:spcPts val="0"/>
              </a:spcAft>
              <a:buNone/>
            </a:pPr>
            <a:r>
              <a:rPr lang="en-GB">
                <a:solidFill>
                  <a:schemeClr val="dk1"/>
                </a:solidFill>
              </a:rPr>
              <a:t>  return &lt;h1&gt;Hello, {name}&lt;/h1&gt;;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 Looks simpler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 Less repetition (props.name → just name)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b="1">
                <a:solidFill>
                  <a:schemeClr val="dk1"/>
                </a:solidFill>
              </a:rPr>
              <a:t>🔹 2. Improved Readability</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It’s easier to quickly see which props the component expects.</a:t>
            </a:r>
            <a:endParaRPr>
              <a:solidFill>
                <a:schemeClr val="dk1"/>
              </a:solidFill>
            </a:endParaRPr>
          </a:p>
          <a:p>
            <a:pPr marL="0" lvl="0" indent="0" algn="l" rtl="0">
              <a:spcBef>
                <a:spcPts val="1200"/>
              </a:spcBef>
              <a:spcAft>
                <a:spcPts val="0"/>
              </a:spcAft>
              <a:buNone/>
            </a:pPr>
            <a:r>
              <a:rPr lang="en-GB">
                <a:solidFill>
                  <a:schemeClr val="dk1"/>
                </a:solidFill>
              </a:rPr>
              <a:t>function Profile({ username, age, avatar }) {</a:t>
            </a:r>
            <a:endParaRPr>
              <a:solidFill>
                <a:schemeClr val="dk1"/>
              </a:solidFill>
            </a:endParaRPr>
          </a:p>
          <a:p>
            <a:pPr marL="0" lvl="0" indent="0" algn="l" rtl="0">
              <a:spcBef>
                <a:spcPts val="0"/>
              </a:spcBef>
              <a:spcAft>
                <a:spcPts val="0"/>
              </a:spcAft>
              <a:buNone/>
            </a:pPr>
            <a:r>
              <a:rPr lang="en-GB">
                <a:solidFill>
                  <a:schemeClr val="dk1"/>
                </a:solidFill>
              </a:rPr>
              <a:t>  // You immediately know what this component uses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b="1">
                <a:solidFill>
                  <a:schemeClr val="dk1"/>
                </a:solidFill>
              </a:rPr>
              <a:t>🔹 3. Avoids Repeating props.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If you’re using multiple props, destructuring avoids clutter: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b="1">
                <a:solidFill>
                  <a:schemeClr val="dk1"/>
                </a:solidFill>
              </a:rPr>
              <a:t>Without destructuring:</a:t>
            </a:r>
            <a:endParaRPr b="1">
              <a:solidFill>
                <a:schemeClr val="dk1"/>
              </a:solidFill>
            </a:endParaRPr>
          </a:p>
          <a:p>
            <a:pPr marL="0" lvl="0" indent="0" algn="l" rtl="0">
              <a:spcBef>
                <a:spcPts val="1200"/>
              </a:spcBef>
              <a:spcAft>
                <a:spcPts val="0"/>
              </a:spcAft>
              <a:buNone/>
            </a:pPr>
            <a:r>
              <a:rPr lang="en-GB">
                <a:solidFill>
                  <a:schemeClr val="dk1"/>
                </a:solidFill>
              </a:rPr>
              <a:t>&lt;h1&gt;{props.firstName} {props.lastName}&lt;/h1&gt;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&lt;p&gt;{props.email}&lt;/p&gt;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b="1">
                <a:solidFill>
                  <a:schemeClr val="dk1"/>
                </a:solidFill>
              </a:rPr>
              <a:t>With destructuring:</a:t>
            </a:r>
            <a:endParaRPr b="1">
              <a:solidFill>
                <a:schemeClr val="dk1"/>
              </a:solidFill>
            </a:endParaRPr>
          </a:p>
          <a:p>
            <a:pPr marL="0" lvl="0" indent="0" algn="l" rtl="0">
              <a:spcBef>
                <a:spcPts val="1200"/>
              </a:spcBef>
              <a:spcAft>
                <a:spcPts val="0"/>
              </a:spcAft>
              <a:buNone/>
            </a:pPr>
            <a:r>
              <a:rPr lang="en-GB">
                <a:solidFill>
                  <a:schemeClr val="dk1"/>
                </a:solidFill>
              </a:rPr>
              <a:t>function UserCard({ firstName, lastName, email }) {</a:t>
            </a:r>
            <a:endParaRPr>
              <a:solidFill>
                <a:schemeClr val="dk1"/>
              </a:solidFill>
            </a:endParaRPr>
          </a:p>
          <a:p>
            <a:pPr marL="0" lvl="0" indent="0" algn="l" rtl="0">
              <a:spcBef>
                <a:spcPts val="0"/>
              </a:spcBef>
              <a:spcAft>
                <a:spcPts val="0"/>
              </a:spcAft>
              <a:buNone/>
            </a:pPr>
            <a:r>
              <a:rPr lang="en-GB">
                <a:solidFill>
                  <a:schemeClr val="dk1"/>
                </a:solidFill>
              </a:rPr>
              <a:t>  return (</a:t>
            </a:r>
            <a:endParaRPr>
              <a:solidFill>
                <a:schemeClr val="dk1"/>
              </a:solidFill>
            </a:endParaRPr>
          </a:p>
          <a:p>
            <a:pPr marL="0" lvl="0" indent="0" algn="l" rtl="0">
              <a:spcBef>
                <a:spcPts val="0"/>
              </a:spcBef>
              <a:spcAft>
                <a:spcPts val="0"/>
              </a:spcAft>
              <a:buNone/>
            </a:pPr>
            <a:r>
              <a:rPr lang="en-GB">
                <a:solidFill>
                  <a:schemeClr val="dk1"/>
                </a:solidFill>
              </a:rPr>
              <a:t>    &lt;&gt;</a:t>
            </a:r>
            <a:endParaRPr>
              <a:solidFill>
                <a:schemeClr val="dk1"/>
              </a:solidFill>
            </a:endParaRPr>
          </a:p>
          <a:p>
            <a:pPr marL="0" lvl="0" indent="0" algn="l" rtl="0">
              <a:spcBef>
                <a:spcPts val="0"/>
              </a:spcBef>
              <a:spcAft>
                <a:spcPts val="0"/>
              </a:spcAft>
              <a:buNone/>
            </a:pPr>
            <a:r>
              <a:rPr lang="en-GB">
                <a:solidFill>
                  <a:schemeClr val="dk1"/>
                </a:solidFill>
              </a:rPr>
              <a:t>      &lt;h1&gt;{firstName} {lastName}&lt;/h1&gt;</a:t>
            </a:r>
            <a:endParaRPr>
              <a:solidFill>
                <a:schemeClr val="dk1"/>
              </a:solidFill>
            </a:endParaRPr>
          </a:p>
          <a:p>
            <a:pPr marL="0" lvl="0" indent="0" algn="l" rtl="0">
              <a:spcBef>
                <a:spcPts val="0"/>
              </a:spcBef>
              <a:spcAft>
                <a:spcPts val="0"/>
              </a:spcAft>
              <a:buNone/>
            </a:pPr>
            <a:r>
              <a:rPr lang="en-GB">
                <a:solidFill>
                  <a:schemeClr val="dk1"/>
                </a:solidFill>
              </a:rPr>
              <a:t>      &lt;p&gt;{email}&lt;/p&gt;</a:t>
            </a:r>
            <a:endParaRPr>
              <a:solidFill>
                <a:schemeClr val="dk1"/>
              </a:solidFill>
            </a:endParaRPr>
          </a:p>
          <a:p>
            <a:pPr marL="0" lvl="0" indent="0" algn="l" rtl="0">
              <a:spcBef>
                <a:spcPts val="0"/>
              </a:spcBef>
              <a:spcAft>
                <a:spcPts val="0"/>
              </a:spcAft>
              <a:buNone/>
            </a:pPr>
            <a:r>
              <a:rPr lang="en-GB">
                <a:solidFill>
                  <a:schemeClr val="dk1"/>
                </a:solidFill>
              </a:rPr>
              <a:t>    &lt;/&gt;</a:t>
            </a:r>
            <a:endParaRPr>
              <a:solidFill>
                <a:schemeClr val="dk1"/>
              </a:solidFill>
            </a:endParaRPr>
          </a:p>
          <a:p>
            <a:pPr marL="0" lvl="0" indent="0" algn="l" rtl="0">
              <a:spcBef>
                <a:spcPts val="0"/>
              </a:spcBef>
              <a:spcAft>
                <a:spcPts val="0"/>
              </a:spcAft>
              <a:buNone/>
            </a:pPr>
            <a:r>
              <a:rPr lang="en-GB">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b="1">
                <a:solidFill>
                  <a:schemeClr val="dk1"/>
                </a:solidFill>
              </a:rPr>
              <a:t>🧠 Bonus: You Can Destructure in Parameters or Inside Function</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Both work:</a:t>
            </a:r>
            <a:endParaRPr>
              <a:solidFill>
                <a:schemeClr val="dk1"/>
              </a:solidFill>
            </a:endParaRPr>
          </a:p>
          <a:p>
            <a:pPr marL="0" lvl="0" indent="0" algn="l" rtl="0">
              <a:spcBef>
                <a:spcPts val="1200"/>
              </a:spcBef>
              <a:spcAft>
                <a:spcPts val="0"/>
              </a:spcAft>
              <a:buNone/>
            </a:pPr>
            <a:r>
              <a:rPr lang="en-GB">
                <a:solidFill>
                  <a:schemeClr val="dk1"/>
                </a:solidFill>
              </a:rPr>
              <a:t>// In parameters</a:t>
            </a:r>
            <a:endParaRPr>
              <a:solidFill>
                <a:schemeClr val="dk1"/>
              </a:solidFill>
            </a:endParaRPr>
          </a:p>
          <a:p>
            <a:pPr marL="0" lvl="0" indent="0" algn="l" rtl="0">
              <a:spcBef>
                <a:spcPts val="0"/>
              </a:spcBef>
              <a:spcAft>
                <a:spcPts val="0"/>
              </a:spcAft>
              <a:buNone/>
            </a:pPr>
            <a:r>
              <a:rPr lang="en-GB">
                <a:solidFill>
                  <a:schemeClr val="dk1"/>
                </a:solidFill>
              </a:rPr>
              <a:t>function Info({ name }) { ...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 Inside the function</a:t>
            </a:r>
            <a:endParaRPr>
              <a:solidFill>
                <a:schemeClr val="dk1"/>
              </a:solidFill>
            </a:endParaRPr>
          </a:p>
          <a:p>
            <a:pPr marL="0" lvl="0" indent="0" algn="l" rtl="0">
              <a:spcBef>
                <a:spcPts val="0"/>
              </a:spcBef>
              <a:spcAft>
                <a:spcPts val="0"/>
              </a:spcAft>
              <a:buNone/>
            </a:pPr>
            <a:r>
              <a:rPr lang="en-GB">
                <a:solidFill>
                  <a:schemeClr val="dk1"/>
                </a:solidFill>
              </a:rPr>
              <a:t>function Info(props) {</a:t>
            </a:r>
            <a:endParaRPr>
              <a:solidFill>
                <a:schemeClr val="dk1"/>
              </a:solidFill>
            </a:endParaRPr>
          </a:p>
          <a:p>
            <a:pPr marL="0" lvl="0" indent="0" algn="l" rtl="0">
              <a:spcBef>
                <a:spcPts val="0"/>
              </a:spcBef>
              <a:spcAft>
                <a:spcPts val="0"/>
              </a:spcAft>
              <a:buNone/>
            </a:pPr>
            <a:r>
              <a:rPr lang="en-GB">
                <a:solidFill>
                  <a:schemeClr val="dk1"/>
                </a:solidFill>
              </a:rPr>
              <a:t>  const { name } = props;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b="1">
                <a:solidFill>
                  <a:schemeClr val="dk1"/>
                </a:solidFill>
              </a:rPr>
              <a:t>🧪 Real-Life Analogy:</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Instead of saying:</a:t>
            </a:r>
            <a:endParaRPr>
              <a:solidFill>
                <a:schemeClr val="dk1"/>
              </a:solidFill>
            </a:endParaRPr>
          </a:p>
          <a:p>
            <a:pPr marL="139700" lvl="0" indent="0" algn="l" rtl="0">
              <a:lnSpc>
                <a:spcPct val="115000"/>
              </a:lnSpc>
              <a:spcBef>
                <a:spcPts val="1200"/>
              </a:spcBef>
              <a:spcAft>
                <a:spcPts val="0"/>
              </a:spcAft>
              <a:buClr>
                <a:schemeClr val="dk1"/>
              </a:buClr>
              <a:buSzPts val="1100"/>
              <a:buFont typeface="Arial"/>
              <a:buNone/>
            </a:pPr>
            <a:r>
              <a:rPr lang="en-GB" sz="1050">
                <a:solidFill>
                  <a:srgbClr val="0E0E0E"/>
                </a:solidFill>
              </a:rPr>
              <a:t>“Give me the book on the desk in the blue cover in the left corner…”</a:t>
            </a:r>
            <a:endParaRPr sz="1050">
              <a:solidFill>
                <a:srgbClr val="0E0E0E"/>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You just say:</a:t>
            </a:r>
            <a:endParaRPr>
              <a:solidFill>
                <a:schemeClr val="dk1"/>
              </a:solidFill>
            </a:endParaRPr>
          </a:p>
          <a:p>
            <a:pPr marL="139700" lvl="0" indent="0" algn="l" rtl="0">
              <a:lnSpc>
                <a:spcPct val="115000"/>
              </a:lnSpc>
              <a:spcBef>
                <a:spcPts val="1200"/>
              </a:spcBef>
              <a:spcAft>
                <a:spcPts val="0"/>
              </a:spcAft>
              <a:buClr>
                <a:schemeClr val="dk1"/>
              </a:buClr>
              <a:buSzPts val="1100"/>
              <a:buFont typeface="Arial"/>
              <a:buNone/>
            </a:pPr>
            <a:r>
              <a:rPr lang="en-GB" sz="1050">
                <a:solidFill>
                  <a:srgbClr val="0E0E0E"/>
                </a:solidFill>
              </a:rPr>
              <a:t>“Give me </a:t>
            </a:r>
            <a:r>
              <a:rPr lang="en-GB" sz="1050" b="1">
                <a:solidFill>
                  <a:srgbClr val="0E0E0E"/>
                </a:solidFill>
              </a:rPr>
              <a:t>the blue book</a:t>
            </a:r>
            <a:r>
              <a:rPr lang="en-GB" sz="1050">
                <a:solidFill>
                  <a:srgbClr val="0E0E0E"/>
                </a:solidFill>
              </a:rPr>
              <a:t>.”</a:t>
            </a:r>
            <a:endParaRPr sz="1050">
              <a:solidFill>
                <a:srgbClr val="0E0E0E"/>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Destructuring = getting </a:t>
            </a:r>
            <a:r>
              <a:rPr lang="en-GB" i="1">
                <a:solidFill>
                  <a:schemeClr val="dk1"/>
                </a:solidFill>
              </a:rPr>
              <a:t>just</a:t>
            </a:r>
            <a:r>
              <a:rPr lang="en-GB">
                <a:solidFill>
                  <a:schemeClr val="dk1"/>
                </a:solidFill>
              </a:rPr>
              <a:t> what you need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Would you like this explanation as a slide to include in your React presentation? I can format it for Canva too!</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SLIDES_API916409517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SLIDES_API916409517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346a68b87cc_0_10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346a68b87cc_0_10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346a68b87cc_0_8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346a68b87cc_0_8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SLIDES_API916409517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SLIDES_API916409517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346a68b87cc_0_11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346a68b87cc_0_11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SLIDES_API916409517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SLIDES_API916409517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SLIDES_API91640951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SLIDES_API91640951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346a68b87cc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346a68b87cc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SLIDES_API916409517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SLIDES_API916409517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SLIDES_API916409517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SLIDES_API916409517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SLIDES_API916409517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SLIDES_API916409517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SLIDES_API916409517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SLIDES_API916409517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SLIDES_API916409517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SLIDES_API916409517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46a68b87cc_0_13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3" name="Google Shape;1723;g346a68b87cc_0_13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346a68b87cc_0_13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346a68b87cc_0_13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346a68b87cc_0_13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346a68b87cc_0_13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346a68b87cc_0_13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346a68b87cc_0_13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346a68b87c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346a68b87c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SLIDES_API916409517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SLIDES_API916409517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SLIDES_API916409517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SLIDES_API916409517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SLIDES_API916409517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SLIDES_API91640951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SLIDES_API916409517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SLIDES_API91640951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346a68b87cc_0_1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346a68b87cc_0_1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346a68b87cc_0_3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346a68b87cc_0_3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346a68b87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346a68b87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SLIDES_API916409517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SLIDES_API916409517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with 2 columns v1" type="tx">
  <p:cSld name="TITLE_AND_BODY">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566250" y="408150"/>
            <a:ext cx="80115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56" name="Google Shape;56;p14"/>
          <p:cNvSpPr txBox="1">
            <a:spLocks noGrp="1"/>
          </p:cNvSpPr>
          <p:nvPr>
            <p:ph type="body" idx="1"/>
          </p:nvPr>
        </p:nvSpPr>
        <p:spPr>
          <a:xfrm>
            <a:off x="650850" y="1987200"/>
            <a:ext cx="3776700" cy="2766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7" name="Google Shape;57;p14"/>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8" name="Google Shape;58;p14"/>
          <p:cNvSpPr txBox="1">
            <a:spLocks noGrp="1"/>
          </p:cNvSpPr>
          <p:nvPr>
            <p:ph type="body" idx="2"/>
          </p:nvPr>
        </p:nvSpPr>
        <p:spPr>
          <a:xfrm>
            <a:off x="4845450" y="1987200"/>
            <a:ext cx="3732300" cy="2766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9" name="Google Shape;59;p14"/>
          <p:cNvSpPr/>
          <p:nvPr/>
        </p:nvSpPr>
        <p:spPr>
          <a:xfrm>
            <a:off x="566250" y="1370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a:off x="4760850" y="1370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566250" y="1738675"/>
            <a:ext cx="156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4760850" y="1738675"/>
            <a:ext cx="156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a:spLocks noGrp="1"/>
          </p:cNvSpPr>
          <p:nvPr>
            <p:ph type="subTitle" idx="3"/>
          </p:nvPr>
        </p:nvSpPr>
        <p:spPr>
          <a:xfrm>
            <a:off x="650850" y="1367825"/>
            <a:ext cx="37323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None/>
              <a:defRPr sz="1200" b="1"/>
            </a:lvl2pPr>
            <a:lvl3pPr lvl="2">
              <a:lnSpc>
                <a:spcPct val="100000"/>
              </a:lnSpc>
              <a:spcBef>
                <a:spcPts val="0"/>
              </a:spcBef>
              <a:spcAft>
                <a:spcPts val="0"/>
              </a:spcAft>
              <a:buSzPts val="1200"/>
              <a:buNone/>
              <a:defRPr sz="1200" b="1"/>
            </a:lvl3pPr>
            <a:lvl4pPr lvl="3">
              <a:lnSpc>
                <a:spcPct val="100000"/>
              </a:lnSpc>
              <a:spcBef>
                <a:spcPts val="0"/>
              </a:spcBef>
              <a:spcAft>
                <a:spcPts val="0"/>
              </a:spcAft>
              <a:buSzPts val="1200"/>
              <a:buNone/>
              <a:defRPr sz="1200" b="1"/>
            </a:lvl4pPr>
            <a:lvl5pPr lvl="4">
              <a:lnSpc>
                <a:spcPct val="100000"/>
              </a:lnSpc>
              <a:spcBef>
                <a:spcPts val="0"/>
              </a:spcBef>
              <a:spcAft>
                <a:spcPts val="0"/>
              </a:spcAft>
              <a:buSzPts val="1200"/>
              <a:buNone/>
              <a:defRPr sz="1200" b="1"/>
            </a:lvl5pPr>
            <a:lvl6pPr lvl="5">
              <a:lnSpc>
                <a:spcPct val="100000"/>
              </a:lnSpc>
              <a:spcBef>
                <a:spcPts val="0"/>
              </a:spcBef>
              <a:spcAft>
                <a:spcPts val="0"/>
              </a:spcAft>
              <a:buSzPts val="1200"/>
              <a:buNone/>
              <a:defRPr sz="1200" b="1"/>
            </a:lvl6pPr>
            <a:lvl7pPr lvl="6">
              <a:lnSpc>
                <a:spcPct val="100000"/>
              </a:lnSpc>
              <a:spcBef>
                <a:spcPts val="0"/>
              </a:spcBef>
              <a:spcAft>
                <a:spcPts val="0"/>
              </a:spcAft>
              <a:buSzPts val="1200"/>
              <a:buNone/>
              <a:defRPr sz="1200" b="1"/>
            </a:lvl7pPr>
            <a:lvl8pPr lvl="7">
              <a:lnSpc>
                <a:spcPct val="100000"/>
              </a:lnSpc>
              <a:spcBef>
                <a:spcPts val="0"/>
              </a:spcBef>
              <a:spcAft>
                <a:spcPts val="0"/>
              </a:spcAft>
              <a:buSzPts val="1200"/>
              <a:buNone/>
              <a:defRPr sz="1200" b="1"/>
            </a:lvl8pPr>
            <a:lvl9pPr lvl="8">
              <a:lnSpc>
                <a:spcPct val="100000"/>
              </a:lnSpc>
              <a:spcBef>
                <a:spcPts val="0"/>
              </a:spcBef>
              <a:spcAft>
                <a:spcPts val="0"/>
              </a:spcAft>
              <a:buSzPts val="1200"/>
              <a:buNone/>
              <a:defRPr sz="1200" b="1"/>
            </a:lvl9pPr>
          </a:lstStyle>
          <a:p>
            <a:endParaRPr/>
          </a:p>
        </p:txBody>
      </p:sp>
      <p:sp>
        <p:nvSpPr>
          <p:cNvPr id="64" name="Google Shape;64;p14"/>
          <p:cNvSpPr txBox="1">
            <a:spLocks noGrp="1"/>
          </p:cNvSpPr>
          <p:nvPr>
            <p:ph type="subTitle" idx="4"/>
          </p:nvPr>
        </p:nvSpPr>
        <p:spPr>
          <a:xfrm>
            <a:off x="4845525" y="1367825"/>
            <a:ext cx="37323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None/>
              <a:defRPr sz="1200" b="1"/>
            </a:lvl2pPr>
            <a:lvl3pPr lvl="2">
              <a:lnSpc>
                <a:spcPct val="100000"/>
              </a:lnSpc>
              <a:spcBef>
                <a:spcPts val="0"/>
              </a:spcBef>
              <a:spcAft>
                <a:spcPts val="0"/>
              </a:spcAft>
              <a:buSzPts val="1200"/>
              <a:buNone/>
              <a:defRPr sz="1200" b="1"/>
            </a:lvl3pPr>
            <a:lvl4pPr lvl="3">
              <a:lnSpc>
                <a:spcPct val="100000"/>
              </a:lnSpc>
              <a:spcBef>
                <a:spcPts val="0"/>
              </a:spcBef>
              <a:spcAft>
                <a:spcPts val="0"/>
              </a:spcAft>
              <a:buSzPts val="1200"/>
              <a:buNone/>
              <a:defRPr sz="1200" b="1"/>
            </a:lvl4pPr>
            <a:lvl5pPr lvl="4">
              <a:lnSpc>
                <a:spcPct val="100000"/>
              </a:lnSpc>
              <a:spcBef>
                <a:spcPts val="0"/>
              </a:spcBef>
              <a:spcAft>
                <a:spcPts val="0"/>
              </a:spcAft>
              <a:buSzPts val="1200"/>
              <a:buNone/>
              <a:defRPr sz="1200" b="1"/>
            </a:lvl5pPr>
            <a:lvl6pPr lvl="5">
              <a:lnSpc>
                <a:spcPct val="100000"/>
              </a:lnSpc>
              <a:spcBef>
                <a:spcPts val="0"/>
              </a:spcBef>
              <a:spcAft>
                <a:spcPts val="0"/>
              </a:spcAft>
              <a:buSzPts val="1200"/>
              <a:buNone/>
              <a:defRPr sz="1200" b="1"/>
            </a:lvl6pPr>
            <a:lvl7pPr lvl="6">
              <a:lnSpc>
                <a:spcPct val="100000"/>
              </a:lnSpc>
              <a:spcBef>
                <a:spcPts val="0"/>
              </a:spcBef>
              <a:spcAft>
                <a:spcPts val="0"/>
              </a:spcAft>
              <a:buSzPts val="1200"/>
              <a:buNone/>
              <a:defRPr sz="1200" b="1"/>
            </a:lvl7pPr>
            <a:lvl8pPr lvl="7">
              <a:lnSpc>
                <a:spcPct val="100000"/>
              </a:lnSpc>
              <a:spcBef>
                <a:spcPts val="0"/>
              </a:spcBef>
              <a:spcAft>
                <a:spcPts val="0"/>
              </a:spcAft>
              <a:buSzPts val="1200"/>
              <a:buNone/>
              <a:defRPr sz="1200" b="1"/>
            </a:lvl8pPr>
            <a:lvl9pPr lvl="8">
              <a:lnSpc>
                <a:spcPct val="100000"/>
              </a:lnSpc>
              <a:spcBef>
                <a:spcPts val="0"/>
              </a:spcBef>
              <a:spcAft>
                <a:spcPts val="0"/>
              </a:spcAft>
              <a:buSzPts val="1200"/>
              <a:buNone/>
              <a:defRPr sz="1200" b="1"/>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3 items in  a list + image">
  <p:cSld name="MAIN_POINT">
    <p:spTree>
      <p:nvGrpSpPr>
        <p:cNvPr id="1" name="Shape 108"/>
        <p:cNvGrpSpPr/>
        <p:nvPr/>
      </p:nvGrpSpPr>
      <p:grpSpPr>
        <a:xfrm>
          <a:off x="0" y="0"/>
          <a:ext cx="0" cy="0"/>
          <a:chOff x="0" y="0"/>
          <a:chExt cx="0" cy="0"/>
        </a:xfrm>
      </p:grpSpPr>
      <p:sp>
        <p:nvSpPr>
          <p:cNvPr id="109" name="Google Shape;109;p23"/>
          <p:cNvSpPr/>
          <p:nvPr/>
        </p:nvSpPr>
        <p:spPr>
          <a:xfrm>
            <a:off x="0" y="3249700"/>
            <a:ext cx="9144000" cy="190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a:spLocks noGrp="1"/>
          </p:cNvSpPr>
          <p:nvPr>
            <p:ph type="pic" idx="2"/>
          </p:nvPr>
        </p:nvSpPr>
        <p:spPr>
          <a:xfrm>
            <a:off x="560300" y="1522125"/>
            <a:ext cx="3922200" cy="3046800"/>
          </a:xfrm>
          <a:prstGeom prst="rect">
            <a:avLst/>
          </a:prstGeom>
          <a:noFill/>
          <a:ln>
            <a:noFill/>
          </a:ln>
        </p:spPr>
      </p:sp>
      <p:sp>
        <p:nvSpPr>
          <p:cNvPr id="111" name="Google Shape;111;p23"/>
          <p:cNvSpPr txBox="1">
            <a:spLocks noGrp="1"/>
          </p:cNvSpPr>
          <p:nvPr>
            <p:ph type="title"/>
          </p:nvPr>
        </p:nvSpPr>
        <p:spPr>
          <a:xfrm>
            <a:off x="566250" y="445025"/>
            <a:ext cx="4093500" cy="10770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12" name="Google Shape;112;p23"/>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13" name="Google Shape;113;p23"/>
          <p:cNvSpPr/>
          <p:nvPr/>
        </p:nvSpPr>
        <p:spPr>
          <a:xfrm>
            <a:off x="4855875" y="445025"/>
            <a:ext cx="3726000" cy="1044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855875" y="1753439"/>
            <a:ext cx="3726000" cy="10764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855875" y="3070475"/>
            <a:ext cx="3726000" cy="1077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txBox="1">
            <a:spLocks noGrp="1"/>
          </p:cNvSpPr>
          <p:nvPr>
            <p:ph type="body" idx="1"/>
          </p:nvPr>
        </p:nvSpPr>
        <p:spPr>
          <a:xfrm>
            <a:off x="5481550" y="547625"/>
            <a:ext cx="2972700" cy="8388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17" name="Google Shape;117;p23"/>
          <p:cNvSpPr txBox="1">
            <a:spLocks noGrp="1"/>
          </p:cNvSpPr>
          <p:nvPr>
            <p:ph type="body" idx="3"/>
          </p:nvPr>
        </p:nvSpPr>
        <p:spPr>
          <a:xfrm>
            <a:off x="5481550" y="1872537"/>
            <a:ext cx="2972700" cy="8382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18" name="Google Shape;118;p23"/>
          <p:cNvSpPr txBox="1">
            <a:spLocks noGrp="1"/>
          </p:cNvSpPr>
          <p:nvPr>
            <p:ph type="body" idx="4"/>
          </p:nvPr>
        </p:nvSpPr>
        <p:spPr>
          <a:xfrm>
            <a:off x="5481550" y="3189875"/>
            <a:ext cx="2972700" cy="8382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19" name="Google Shape;119;p23"/>
          <p:cNvSpPr txBox="1"/>
          <p:nvPr/>
        </p:nvSpPr>
        <p:spPr>
          <a:xfrm>
            <a:off x="5041100" y="833675"/>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120" name="Google Shape;120;p23"/>
          <p:cNvSpPr txBox="1"/>
          <p:nvPr/>
        </p:nvSpPr>
        <p:spPr>
          <a:xfrm>
            <a:off x="5041100" y="2146400"/>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121" name="Google Shape;121;p23"/>
          <p:cNvSpPr txBox="1"/>
          <p:nvPr/>
        </p:nvSpPr>
        <p:spPr>
          <a:xfrm>
            <a:off x="5041100" y="3459425"/>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lide with 3 key metrics 2">
  <p:cSld name="TITLE_AND_BODY_1_2_4">
    <p:spTree>
      <p:nvGrpSpPr>
        <p:cNvPr id="1" name="Shape 1205"/>
        <p:cNvGrpSpPr/>
        <p:nvPr/>
      </p:nvGrpSpPr>
      <p:grpSpPr>
        <a:xfrm>
          <a:off x="0" y="0"/>
          <a:ext cx="0" cy="0"/>
          <a:chOff x="0" y="0"/>
          <a:chExt cx="0" cy="0"/>
        </a:xfrm>
      </p:grpSpPr>
      <p:sp>
        <p:nvSpPr>
          <p:cNvPr id="1206" name="Google Shape;1206;p113"/>
          <p:cNvSpPr/>
          <p:nvPr/>
        </p:nvSpPr>
        <p:spPr>
          <a:xfrm>
            <a:off x="569625" y="1377275"/>
            <a:ext cx="25755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3"/>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1208" name="Google Shape;1208;p113"/>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09" name="Google Shape;1209;p113"/>
          <p:cNvSpPr txBox="1">
            <a:spLocks noGrp="1"/>
          </p:cNvSpPr>
          <p:nvPr>
            <p:ph type="body" idx="1"/>
          </p:nvPr>
        </p:nvSpPr>
        <p:spPr>
          <a:xfrm>
            <a:off x="812325" y="2376000"/>
            <a:ext cx="20901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10" name="Google Shape;1210;p113"/>
          <p:cNvSpPr/>
          <p:nvPr/>
        </p:nvSpPr>
        <p:spPr>
          <a:xfrm>
            <a:off x="3287688" y="1377275"/>
            <a:ext cx="25755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3"/>
          <p:cNvSpPr/>
          <p:nvPr/>
        </p:nvSpPr>
        <p:spPr>
          <a:xfrm>
            <a:off x="6005751" y="1377275"/>
            <a:ext cx="25755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3"/>
          <p:cNvSpPr txBox="1">
            <a:spLocks noGrp="1"/>
          </p:cNvSpPr>
          <p:nvPr>
            <p:ph type="body" idx="2"/>
          </p:nvPr>
        </p:nvSpPr>
        <p:spPr>
          <a:xfrm>
            <a:off x="3530400" y="2377558"/>
            <a:ext cx="20901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13" name="Google Shape;1213;p113"/>
          <p:cNvSpPr txBox="1">
            <a:spLocks noGrp="1"/>
          </p:cNvSpPr>
          <p:nvPr>
            <p:ph type="body" idx="3"/>
          </p:nvPr>
        </p:nvSpPr>
        <p:spPr>
          <a:xfrm>
            <a:off x="6239000" y="2377558"/>
            <a:ext cx="20901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14" name="Google Shape;1214;p113"/>
          <p:cNvSpPr txBox="1">
            <a:spLocks noGrp="1"/>
          </p:cNvSpPr>
          <p:nvPr>
            <p:ph type="subTitle" idx="4"/>
          </p:nvPr>
        </p:nvSpPr>
        <p:spPr>
          <a:xfrm>
            <a:off x="812325" y="1838850"/>
            <a:ext cx="2090100" cy="4344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
        <p:nvSpPr>
          <p:cNvPr id="1215" name="Google Shape;1215;p113"/>
          <p:cNvSpPr txBox="1">
            <a:spLocks noGrp="1"/>
          </p:cNvSpPr>
          <p:nvPr>
            <p:ph type="subTitle" idx="5"/>
          </p:nvPr>
        </p:nvSpPr>
        <p:spPr>
          <a:xfrm>
            <a:off x="3464688" y="1803600"/>
            <a:ext cx="2221500" cy="50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
        <p:nvSpPr>
          <p:cNvPr id="1216" name="Google Shape;1216;p113"/>
          <p:cNvSpPr txBox="1">
            <a:spLocks noGrp="1"/>
          </p:cNvSpPr>
          <p:nvPr>
            <p:ph type="subTitle" idx="6"/>
          </p:nvPr>
        </p:nvSpPr>
        <p:spPr>
          <a:xfrm>
            <a:off x="6182738" y="1803600"/>
            <a:ext cx="2221500" cy="50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Slide with 3 key metrics v2 1">
  <p:cSld name="TITLE_AND_BODY_1_2_1_4">
    <p:spTree>
      <p:nvGrpSpPr>
        <p:cNvPr id="1" name="Shape 1217"/>
        <p:cNvGrpSpPr/>
        <p:nvPr/>
      </p:nvGrpSpPr>
      <p:grpSpPr>
        <a:xfrm>
          <a:off x="0" y="0"/>
          <a:ext cx="0" cy="0"/>
          <a:chOff x="0" y="0"/>
          <a:chExt cx="0" cy="0"/>
        </a:xfrm>
      </p:grpSpPr>
      <p:sp>
        <p:nvSpPr>
          <p:cNvPr id="1218" name="Google Shape;1218;p114"/>
          <p:cNvSpPr/>
          <p:nvPr/>
        </p:nvSpPr>
        <p:spPr>
          <a:xfrm rot="10800000">
            <a:off x="0" y="2566200"/>
            <a:ext cx="9144000" cy="257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4"/>
          <p:cNvSpPr/>
          <p:nvPr/>
        </p:nvSpPr>
        <p:spPr>
          <a:xfrm>
            <a:off x="569625" y="1377275"/>
            <a:ext cx="2575500" cy="28758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4"/>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1221" name="Google Shape;1221;p114"/>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22" name="Google Shape;1222;p114"/>
          <p:cNvSpPr txBox="1">
            <a:spLocks noGrp="1"/>
          </p:cNvSpPr>
          <p:nvPr>
            <p:ph type="body" idx="1"/>
          </p:nvPr>
        </p:nvSpPr>
        <p:spPr>
          <a:xfrm>
            <a:off x="821800" y="2449762"/>
            <a:ext cx="20901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23" name="Google Shape;1223;p114"/>
          <p:cNvSpPr/>
          <p:nvPr/>
        </p:nvSpPr>
        <p:spPr>
          <a:xfrm>
            <a:off x="3287700" y="1377275"/>
            <a:ext cx="2575500" cy="28758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14"/>
          <p:cNvSpPr/>
          <p:nvPr/>
        </p:nvSpPr>
        <p:spPr>
          <a:xfrm>
            <a:off x="6005750" y="1377275"/>
            <a:ext cx="2575500" cy="28758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4"/>
          <p:cNvSpPr txBox="1">
            <a:spLocks noGrp="1"/>
          </p:cNvSpPr>
          <p:nvPr>
            <p:ph type="body" idx="2"/>
          </p:nvPr>
        </p:nvSpPr>
        <p:spPr>
          <a:xfrm>
            <a:off x="3530388" y="2449762"/>
            <a:ext cx="20901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26" name="Google Shape;1226;p114"/>
          <p:cNvSpPr txBox="1">
            <a:spLocks noGrp="1"/>
          </p:cNvSpPr>
          <p:nvPr>
            <p:ph type="body" idx="3"/>
          </p:nvPr>
        </p:nvSpPr>
        <p:spPr>
          <a:xfrm>
            <a:off x="6238988" y="2449762"/>
            <a:ext cx="20901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27" name="Google Shape;1227;p114"/>
          <p:cNvSpPr/>
          <p:nvPr/>
        </p:nvSpPr>
        <p:spPr>
          <a:xfrm>
            <a:off x="566250" y="1958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8" name="Google Shape;1228;p114"/>
          <p:cNvSpPr/>
          <p:nvPr/>
        </p:nvSpPr>
        <p:spPr>
          <a:xfrm>
            <a:off x="3295463" y="1958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9" name="Google Shape;1229;p114"/>
          <p:cNvSpPr/>
          <p:nvPr/>
        </p:nvSpPr>
        <p:spPr>
          <a:xfrm>
            <a:off x="6008788" y="1958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30" name="Google Shape;1230;p114"/>
          <p:cNvSpPr txBox="1">
            <a:spLocks noGrp="1"/>
          </p:cNvSpPr>
          <p:nvPr>
            <p:ph type="subTitle" idx="4"/>
          </p:nvPr>
        </p:nvSpPr>
        <p:spPr>
          <a:xfrm>
            <a:off x="821800" y="1937950"/>
            <a:ext cx="20901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a:buNone/>
              <a:defRPr sz="1200"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9pPr>
          </a:lstStyle>
          <a:p>
            <a:endParaRPr/>
          </a:p>
        </p:txBody>
      </p:sp>
      <p:sp>
        <p:nvSpPr>
          <p:cNvPr id="1231" name="Google Shape;1231;p114"/>
          <p:cNvSpPr txBox="1">
            <a:spLocks noGrp="1"/>
          </p:cNvSpPr>
          <p:nvPr>
            <p:ph type="subTitle" idx="5"/>
          </p:nvPr>
        </p:nvSpPr>
        <p:spPr>
          <a:xfrm>
            <a:off x="3530388" y="1937950"/>
            <a:ext cx="20901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a:buNone/>
              <a:defRPr sz="1200"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9pPr>
          </a:lstStyle>
          <a:p>
            <a:endParaRPr/>
          </a:p>
        </p:txBody>
      </p:sp>
      <p:sp>
        <p:nvSpPr>
          <p:cNvPr id="1232" name="Google Shape;1232;p114"/>
          <p:cNvSpPr txBox="1">
            <a:spLocks noGrp="1"/>
          </p:cNvSpPr>
          <p:nvPr>
            <p:ph type="subTitle" idx="6"/>
          </p:nvPr>
        </p:nvSpPr>
        <p:spPr>
          <a:xfrm>
            <a:off x="6238988" y="1937950"/>
            <a:ext cx="20901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a:buNone/>
              <a:defRPr sz="1200"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lide with 3 rows and headers 1">
  <p:cSld name="MAIN_POINT_2_3">
    <p:spTree>
      <p:nvGrpSpPr>
        <p:cNvPr id="1" name="Shape 1233"/>
        <p:cNvGrpSpPr/>
        <p:nvPr/>
      </p:nvGrpSpPr>
      <p:grpSpPr>
        <a:xfrm>
          <a:off x="0" y="0"/>
          <a:ext cx="0" cy="0"/>
          <a:chOff x="0" y="0"/>
          <a:chExt cx="0" cy="0"/>
        </a:xfrm>
      </p:grpSpPr>
      <p:sp>
        <p:nvSpPr>
          <p:cNvPr id="1234" name="Google Shape;1234;p115"/>
          <p:cNvSpPr txBox="1">
            <a:spLocks noGrp="1"/>
          </p:cNvSpPr>
          <p:nvPr>
            <p:ph type="title"/>
          </p:nvPr>
        </p:nvSpPr>
        <p:spPr>
          <a:xfrm>
            <a:off x="566250" y="445025"/>
            <a:ext cx="7099200" cy="9321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35" name="Google Shape;1235;p115"/>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36" name="Google Shape;1236;p115"/>
          <p:cNvSpPr txBox="1">
            <a:spLocks noGrp="1"/>
          </p:cNvSpPr>
          <p:nvPr>
            <p:ph type="body" idx="1"/>
          </p:nvPr>
        </p:nvSpPr>
        <p:spPr>
          <a:xfrm>
            <a:off x="3556273" y="2688525"/>
            <a:ext cx="4746900" cy="663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37" name="Google Shape;1237;p115"/>
          <p:cNvSpPr txBox="1">
            <a:spLocks noGrp="1"/>
          </p:cNvSpPr>
          <p:nvPr>
            <p:ph type="body" idx="2"/>
          </p:nvPr>
        </p:nvSpPr>
        <p:spPr>
          <a:xfrm>
            <a:off x="3556273" y="1389725"/>
            <a:ext cx="4746900" cy="663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38" name="Google Shape;1238;p115"/>
          <p:cNvSpPr txBox="1">
            <a:spLocks noGrp="1"/>
          </p:cNvSpPr>
          <p:nvPr>
            <p:ph type="body" idx="3"/>
          </p:nvPr>
        </p:nvSpPr>
        <p:spPr>
          <a:xfrm>
            <a:off x="3556273" y="3903738"/>
            <a:ext cx="4746900" cy="663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39" name="Google Shape;1239;p115"/>
          <p:cNvSpPr txBox="1">
            <a:spLocks noGrp="1"/>
          </p:cNvSpPr>
          <p:nvPr>
            <p:ph type="subTitle" idx="4"/>
          </p:nvPr>
        </p:nvSpPr>
        <p:spPr>
          <a:xfrm>
            <a:off x="566250" y="2688525"/>
            <a:ext cx="2478000" cy="66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1240" name="Google Shape;1240;p115"/>
          <p:cNvSpPr txBox="1">
            <a:spLocks noGrp="1"/>
          </p:cNvSpPr>
          <p:nvPr>
            <p:ph type="subTitle" idx="5"/>
          </p:nvPr>
        </p:nvSpPr>
        <p:spPr>
          <a:xfrm>
            <a:off x="566250" y="1389725"/>
            <a:ext cx="2478000" cy="66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1241" name="Google Shape;1241;p115"/>
          <p:cNvSpPr txBox="1">
            <a:spLocks noGrp="1"/>
          </p:cNvSpPr>
          <p:nvPr>
            <p:ph type="subTitle" idx="6"/>
          </p:nvPr>
        </p:nvSpPr>
        <p:spPr>
          <a:xfrm>
            <a:off x="566250" y="3903738"/>
            <a:ext cx="2478000" cy="66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lide with 3 paragraphs 2">
  <p:cSld name="TITLE_AND_BODY_1_1_1_1_1_2">
    <p:spTree>
      <p:nvGrpSpPr>
        <p:cNvPr id="1" name="Shape 1242"/>
        <p:cNvGrpSpPr/>
        <p:nvPr/>
      </p:nvGrpSpPr>
      <p:grpSpPr>
        <a:xfrm>
          <a:off x="0" y="0"/>
          <a:ext cx="0" cy="0"/>
          <a:chOff x="0" y="0"/>
          <a:chExt cx="0" cy="0"/>
        </a:xfrm>
      </p:grpSpPr>
      <p:sp>
        <p:nvSpPr>
          <p:cNvPr id="1243" name="Google Shape;1243;p116"/>
          <p:cNvSpPr/>
          <p:nvPr/>
        </p:nvSpPr>
        <p:spPr>
          <a:xfrm>
            <a:off x="645900" y="1479743"/>
            <a:ext cx="2418600" cy="31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44" name="Google Shape;1244;p116"/>
          <p:cNvSpPr/>
          <p:nvPr/>
        </p:nvSpPr>
        <p:spPr>
          <a:xfrm>
            <a:off x="6079500" y="1479717"/>
            <a:ext cx="2418600" cy="31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45" name="Google Shape;1245;p116"/>
          <p:cNvSpPr/>
          <p:nvPr/>
        </p:nvSpPr>
        <p:spPr>
          <a:xfrm>
            <a:off x="3358950" y="1479717"/>
            <a:ext cx="2418600" cy="31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46" name="Google Shape;1246;p116"/>
          <p:cNvSpPr/>
          <p:nvPr/>
        </p:nvSpPr>
        <p:spPr>
          <a:xfrm>
            <a:off x="0" y="0"/>
            <a:ext cx="9144000" cy="75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47" name="Google Shape;1247;p116"/>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000"/>
              <a:buNone/>
              <a:defRPr>
                <a:solidFill>
                  <a:schemeClr val="dk1"/>
                </a:solidFill>
              </a:defRPr>
            </a:lvl1pPr>
            <a:lvl2pPr lvl="1">
              <a:spcBef>
                <a:spcPts val="0"/>
              </a:spcBef>
              <a:spcAft>
                <a:spcPts val="0"/>
              </a:spcAft>
              <a:buClr>
                <a:schemeClr val="dk1"/>
              </a:buClr>
              <a:buSzPts val="2000"/>
              <a:buNone/>
              <a:defRPr>
                <a:solidFill>
                  <a:schemeClr val="dk1"/>
                </a:solidFill>
              </a:defRPr>
            </a:lvl2pPr>
            <a:lvl3pPr lvl="2">
              <a:spcBef>
                <a:spcPts val="0"/>
              </a:spcBef>
              <a:spcAft>
                <a:spcPts val="0"/>
              </a:spcAft>
              <a:buClr>
                <a:schemeClr val="dk1"/>
              </a:buClr>
              <a:buSzPts val="2000"/>
              <a:buNone/>
              <a:defRPr>
                <a:solidFill>
                  <a:schemeClr val="dk1"/>
                </a:solidFill>
              </a:defRPr>
            </a:lvl3pPr>
            <a:lvl4pPr lvl="3">
              <a:spcBef>
                <a:spcPts val="0"/>
              </a:spcBef>
              <a:spcAft>
                <a:spcPts val="0"/>
              </a:spcAft>
              <a:buClr>
                <a:schemeClr val="dk1"/>
              </a:buClr>
              <a:buSzPts val="2000"/>
              <a:buNone/>
              <a:defRPr>
                <a:solidFill>
                  <a:schemeClr val="dk1"/>
                </a:solidFill>
              </a:defRPr>
            </a:lvl4pPr>
            <a:lvl5pPr lvl="4">
              <a:spcBef>
                <a:spcPts val="0"/>
              </a:spcBef>
              <a:spcAft>
                <a:spcPts val="0"/>
              </a:spcAft>
              <a:buClr>
                <a:schemeClr val="dk1"/>
              </a:buClr>
              <a:buSzPts val="2000"/>
              <a:buNone/>
              <a:defRPr>
                <a:solidFill>
                  <a:schemeClr val="dk1"/>
                </a:solidFill>
              </a:defRPr>
            </a:lvl5pPr>
            <a:lvl6pPr lvl="5">
              <a:spcBef>
                <a:spcPts val="0"/>
              </a:spcBef>
              <a:spcAft>
                <a:spcPts val="0"/>
              </a:spcAft>
              <a:buClr>
                <a:schemeClr val="dk1"/>
              </a:buClr>
              <a:buSzPts val="2000"/>
              <a:buNone/>
              <a:defRPr>
                <a:solidFill>
                  <a:schemeClr val="dk1"/>
                </a:solidFill>
              </a:defRPr>
            </a:lvl6pPr>
            <a:lvl7pPr lvl="6">
              <a:spcBef>
                <a:spcPts val="0"/>
              </a:spcBef>
              <a:spcAft>
                <a:spcPts val="0"/>
              </a:spcAft>
              <a:buClr>
                <a:schemeClr val="dk1"/>
              </a:buClr>
              <a:buSzPts val="2000"/>
              <a:buNone/>
              <a:defRPr>
                <a:solidFill>
                  <a:schemeClr val="dk1"/>
                </a:solidFill>
              </a:defRPr>
            </a:lvl7pPr>
            <a:lvl8pPr lvl="7">
              <a:spcBef>
                <a:spcPts val="0"/>
              </a:spcBef>
              <a:spcAft>
                <a:spcPts val="0"/>
              </a:spcAft>
              <a:buClr>
                <a:schemeClr val="dk1"/>
              </a:buClr>
              <a:buSzPts val="2000"/>
              <a:buNone/>
              <a:defRPr>
                <a:solidFill>
                  <a:schemeClr val="dk1"/>
                </a:solidFill>
              </a:defRPr>
            </a:lvl8pPr>
            <a:lvl9pPr lvl="8">
              <a:spcBef>
                <a:spcPts val="0"/>
              </a:spcBef>
              <a:spcAft>
                <a:spcPts val="0"/>
              </a:spcAft>
              <a:buClr>
                <a:schemeClr val="dk1"/>
              </a:buClr>
              <a:buSzPts val="2000"/>
              <a:buNone/>
              <a:defRPr>
                <a:solidFill>
                  <a:schemeClr val="dk1"/>
                </a:solidFill>
              </a:defRPr>
            </a:lvl9pPr>
          </a:lstStyle>
          <a:p>
            <a:endParaRPr/>
          </a:p>
        </p:txBody>
      </p:sp>
      <p:sp>
        <p:nvSpPr>
          <p:cNvPr id="1248" name="Google Shape;1248;p116"/>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49" name="Google Shape;1249;p116"/>
          <p:cNvSpPr txBox="1">
            <a:spLocks noGrp="1"/>
          </p:cNvSpPr>
          <p:nvPr>
            <p:ph type="body" idx="1"/>
          </p:nvPr>
        </p:nvSpPr>
        <p:spPr>
          <a:xfrm>
            <a:off x="723450" y="1547526"/>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50" name="Google Shape;1250;p116"/>
          <p:cNvSpPr txBox="1">
            <a:spLocks noGrp="1"/>
          </p:cNvSpPr>
          <p:nvPr>
            <p:ph type="body" idx="2"/>
          </p:nvPr>
        </p:nvSpPr>
        <p:spPr>
          <a:xfrm>
            <a:off x="6149550" y="1547526"/>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51" name="Google Shape;1251;p116"/>
          <p:cNvSpPr txBox="1">
            <a:spLocks noGrp="1"/>
          </p:cNvSpPr>
          <p:nvPr>
            <p:ph type="body" idx="3"/>
          </p:nvPr>
        </p:nvSpPr>
        <p:spPr>
          <a:xfrm>
            <a:off x="3436500" y="1547526"/>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lide with 3 columns - o 1">
  <p:cSld name="TITLE_AND_BODY_1_3_3">
    <p:spTree>
      <p:nvGrpSpPr>
        <p:cNvPr id="1" name="Shape 1252"/>
        <p:cNvGrpSpPr/>
        <p:nvPr/>
      </p:nvGrpSpPr>
      <p:grpSpPr>
        <a:xfrm>
          <a:off x="0" y="0"/>
          <a:ext cx="0" cy="0"/>
          <a:chOff x="0" y="0"/>
          <a:chExt cx="0" cy="0"/>
        </a:xfrm>
      </p:grpSpPr>
      <p:sp>
        <p:nvSpPr>
          <p:cNvPr id="1253" name="Google Shape;1253;p117"/>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1254" name="Google Shape;1254;p117"/>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55" name="Google Shape;1255;p117"/>
          <p:cNvSpPr txBox="1">
            <a:spLocks noGrp="1"/>
          </p:cNvSpPr>
          <p:nvPr>
            <p:ph type="body" idx="1"/>
          </p:nvPr>
        </p:nvSpPr>
        <p:spPr>
          <a:xfrm>
            <a:off x="642375" y="2008800"/>
            <a:ext cx="2546400" cy="246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56" name="Google Shape;1256;p117"/>
          <p:cNvSpPr/>
          <p:nvPr/>
        </p:nvSpPr>
        <p:spPr>
          <a:xfrm>
            <a:off x="566250" y="145440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17"/>
          <p:cNvSpPr txBox="1">
            <a:spLocks noGrp="1"/>
          </p:cNvSpPr>
          <p:nvPr>
            <p:ph type="subTitle" idx="2"/>
          </p:nvPr>
        </p:nvSpPr>
        <p:spPr>
          <a:xfrm>
            <a:off x="642375" y="1434000"/>
            <a:ext cx="24150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1258" name="Google Shape;1258;p117"/>
          <p:cNvSpPr txBox="1">
            <a:spLocks noGrp="1"/>
          </p:cNvSpPr>
          <p:nvPr>
            <p:ph type="body" idx="3"/>
          </p:nvPr>
        </p:nvSpPr>
        <p:spPr>
          <a:xfrm>
            <a:off x="3330200" y="2008800"/>
            <a:ext cx="2546400" cy="246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59" name="Google Shape;1259;p117"/>
          <p:cNvSpPr/>
          <p:nvPr/>
        </p:nvSpPr>
        <p:spPr>
          <a:xfrm>
            <a:off x="3254063" y="145440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17"/>
          <p:cNvSpPr txBox="1">
            <a:spLocks noGrp="1"/>
          </p:cNvSpPr>
          <p:nvPr>
            <p:ph type="subTitle" idx="4"/>
          </p:nvPr>
        </p:nvSpPr>
        <p:spPr>
          <a:xfrm>
            <a:off x="3330200" y="1434000"/>
            <a:ext cx="24150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1261" name="Google Shape;1261;p117"/>
          <p:cNvSpPr txBox="1">
            <a:spLocks noGrp="1"/>
          </p:cNvSpPr>
          <p:nvPr>
            <p:ph type="body" idx="5"/>
          </p:nvPr>
        </p:nvSpPr>
        <p:spPr>
          <a:xfrm>
            <a:off x="6018025" y="2008800"/>
            <a:ext cx="2546400" cy="246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62" name="Google Shape;1262;p117"/>
          <p:cNvSpPr/>
          <p:nvPr/>
        </p:nvSpPr>
        <p:spPr>
          <a:xfrm>
            <a:off x="5941888" y="145440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17"/>
          <p:cNvSpPr txBox="1">
            <a:spLocks noGrp="1"/>
          </p:cNvSpPr>
          <p:nvPr>
            <p:ph type="subTitle" idx="6"/>
          </p:nvPr>
        </p:nvSpPr>
        <p:spPr>
          <a:xfrm>
            <a:off x="6018025" y="1434000"/>
            <a:ext cx="24150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lide with 3 columns-v2 - o 1">
  <p:cSld name="TITLE_AND_BODY_2_2">
    <p:spTree>
      <p:nvGrpSpPr>
        <p:cNvPr id="1" name="Shape 1264"/>
        <p:cNvGrpSpPr/>
        <p:nvPr/>
      </p:nvGrpSpPr>
      <p:grpSpPr>
        <a:xfrm>
          <a:off x="0" y="0"/>
          <a:ext cx="0" cy="0"/>
          <a:chOff x="0" y="0"/>
          <a:chExt cx="0" cy="0"/>
        </a:xfrm>
      </p:grpSpPr>
      <p:sp>
        <p:nvSpPr>
          <p:cNvPr id="1265" name="Google Shape;1265;p118"/>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1266" name="Google Shape;1266;p118"/>
          <p:cNvSpPr txBox="1">
            <a:spLocks noGrp="1"/>
          </p:cNvSpPr>
          <p:nvPr>
            <p:ph type="body" idx="1"/>
          </p:nvPr>
        </p:nvSpPr>
        <p:spPr>
          <a:xfrm>
            <a:off x="659850" y="1904400"/>
            <a:ext cx="2444700" cy="2628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67" name="Google Shape;1267;p118"/>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68" name="Google Shape;1268;p118"/>
          <p:cNvSpPr/>
          <p:nvPr/>
        </p:nvSpPr>
        <p:spPr>
          <a:xfrm>
            <a:off x="566250" y="137035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69" name="Google Shape;1269;p118"/>
          <p:cNvSpPr/>
          <p:nvPr/>
        </p:nvSpPr>
        <p:spPr>
          <a:xfrm>
            <a:off x="566250" y="1738675"/>
            <a:ext cx="174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70" name="Google Shape;1270;p118"/>
          <p:cNvSpPr txBox="1">
            <a:spLocks noGrp="1"/>
          </p:cNvSpPr>
          <p:nvPr>
            <p:ph type="subTitle" idx="2"/>
          </p:nvPr>
        </p:nvSpPr>
        <p:spPr>
          <a:xfrm>
            <a:off x="688590" y="1367825"/>
            <a:ext cx="24156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
        <p:nvSpPr>
          <p:cNvPr id="1271" name="Google Shape;1271;p118"/>
          <p:cNvSpPr txBox="1">
            <a:spLocks noGrp="1"/>
          </p:cNvSpPr>
          <p:nvPr>
            <p:ph type="body" idx="3"/>
          </p:nvPr>
        </p:nvSpPr>
        <p:spPr>
          <a:xfrm>
            <a:off x="3396450" y="1904400"/>
            <a:ext cx="2444700" cy="2628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72" name="Google Shape;1272;p118"/>
          <p:cNvSpPr/>
          <p:nvPr/>
        </p:nvSpPr>
        <p:spPr>
          <a:xfrm>
            <a:off x="3302850" y="137035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73" name="Google Shape;1273;p118"/>
          <p:cNvSpPr/>
          <p:nvPr/>
        </p:nvSpPr>
        <p:spPr>
          <a:xfrm>
            <a:off x="3302850" y="1738675"/>
            <a:ext cx="174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74" name="Google Shape;1274;p118"/>
          <p:cNvSpPr txBox="1">
            <a:spLocks noGrp="1"/>
          </p:cNvSpPr>
          <p:nvPr>
            <p:ph type="subTitle" idx="4"/>
          </p:nvPr>
        </p:nvSpPr>
        <p:spPr>
          <a:xfrm>
            <a:off x="3425190" y="1367825"/>
            <a:ext cx="24156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
        <p:nvSpPr>
          <p:cNvPr id="1275" name="Google Shape;1275;p118"/>
          <p:cNvSpPr txBox="1">
            <a:spLocks noGrp="1"/>
          </p:cNvSpPr>
          <p:nvPr>
            <p:ph type="body" idx="5"/>
          </p:nvPr>
        </p:nvSpPr>
        <p:spPr>
          <a:xfrm>
            <a:off x="6133050" y="1904400"/>
            <a:ext cx="2444700" cy="2628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76" name="Google Shape;1276;p118"/>
          <p:cNvSpPr/>
          <p:nvPr/>
        </p:nvSpPr>
        <p:spPr>
          <a:xfrm>
            <a:off x="6039450" y="137035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77" name="Google Shape;1277;p118"/>
          <p:cNvSpPr/>
          <p:nvPr/>
        </p:nvSpPr>
        <p:spPr>
          <a:xfrm>
            <a:off x="6039450" y="1738675"/>
            <a:ext cx="174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78" name="Google Shape;1278;p118"/>
          <p:cNvSpPr txBox="1">
            <a:spLocks noGrp="1"/>
          </p:cNvSpPr>
          <p:nvPr>
            <p:ph type="subTitle" idx="6"/>
          </p:nvPr>
        </p:nvSpPr>
        <p:spPr>
          <a:xfrm>
            <a:off x="6161790" y="1367825"/>
            <a:ext cx="24156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Slide with 3 columns-v3 1">
  <p:cSld name="TITLE_AND_BODY_1_1_2_2">
    <p:spTree>
      <p:nvGrpSpPr>
        <p:cNvPr id="1" name="Shape 1279"/>
        <p:cNvGrpSpPr/>
        <p:nvPr/>
      </p:nvGrpSpPr>
      <p:grpSpPr>
        <a:xfrm>
          <a:off x="0" y="0"/>
          <a:ext cx="0" cy="0"/>
          <a:chOff x="0" y="0"/>
          <a:chExt cx="0" cy="0"/>
        </a:xfrm>
      </p:grpSpPr>
      <p:sp>
        <p:nvSpPr>
          <p:cNvPr id="1280" name="Google Shape;1280;p119"/>
          <p:cNvSpPr/>
          <p:nvPr/>
        </p:nvSpPr>
        <p:spPr>
          <a:xfrm flipH="1">
            <a:off x="3276925" y="1421275"/>
            <a:ext cx="27900" cy="26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19"/>
          <p:cNvSpPr/>
          <p:nvPr/>
        </p:nvSpPr>
        <p:spPr>
          <a:xfrm flipH="1">
            <a:off x="6005675" y="1421275"/>
            <a:ext cx="27900" cy="261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19"/>
          <p:cNvSpPr/>
          <p:nvPr/>
        </p:nvSpPr>
        <p:spPr>
          <a:xfrm flipH="1">
            <a:off x="548108" y="1421275"/>
            <a:ext cx="27900" cy="2614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19"/>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1284" name="Google Shape;1284;p119"/>
          <p:cNvSpPr txBox="1">
            <a:spLocks noGrp="1"/>
          </p:cNvSpPr>
          <p:nvPr>
            <p:ph type="sldNum" idx="12"/>
          </p:nvPr>
        </p:nvSpPr>
        <p:spPr>
          <a:xfrm>
            <a:off x="8029045"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5" name="Google Shape;1285;p119"/>
          <p:cNvSpPr txBox="1">
            <a:spLocks noGrp="1"/>
          </p:cNvSpPr>
          <p:nvPr>
            <p:ph type="subTitle" idx="1"/>
          </p:nvPr>
        </p:nvSpPr>
        <p:spPr>
          <a:xfrm>
            <a:off x="699750" y="1354460"/>
            <a:ext cx="2208900" cy="5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1286" name="Google Shape;1286;p119"/>
          <p:cNvSpPr txBox="1">
            <a:spLocks noGrp="1"/>
          </p:cNvSpPr>
          <p:nvPr>
            <p:ph type="subTitle" idx="2"/>
          </p:nvPr>
        </p:nvSpPr>
        <p:spPr>
          <a:xfrm>
            <a:off x="3428483" y="1354460"/>
            <a:ext cx="2208900" cy="5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1287" name="Google Shape;1287;p119"/>
          <p:cNvSpPr txBox="1">
            <a:spLocks noGrp="1"/>
          </p:cNvSpPr>
          <p:nvPr>
            <p:ph type="subTitle" idx="3"/>
          </p:nvPr>
        </p:nvSpPr>
        <p:spPr>
          <a:xfrm>
            <a:off x="6157229" y="1354460"/>
            <a:ext cx="2208900" cy="5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1288" name="Google Shape;1288;p119"/>
          <p:cNvSpPr txBox="1">
            <a:spLocks noGrp="1"/>
          </p:cNvSpPr>
          <p:nvPr>
            <p:ph type="body" idx="4"/>
          </p:nvPr>
        </p:nvSpPr>
        <p:spPr>
          <a:xfrm>
            <a:off x="699750" y="1925400"/>
            <a:ext cx="2208900" cy="21108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89" name="Google Shape;1289;p119"/>
          <p:cNvSpPr txBox="1">
            <a:spLocks noGrp="1"/>
          </p:cNvSpPr>
          <p:nvPr>
            <p:ph type="body" idx="5"/>
          </p:nvPr>
        </p:nvSpPr>
        <p:spPr>
          <a:xfrm>
            <a:off x="3428483" y="1925400"/>
            <a:ext cx="2208900" cy="21108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90" name="Google Shape;1290;p119"/>
          <p:cNvSpPr txBox="1">
            <a:spLocks noGrp="1"/>
          </p:cNvSpPr>
          <p:nvPr>
            <p:ph type="body" idx="6"/>
          </p:nvPr>
        </p:nvSpPr>
        <p:spPr>
          <a:xfrm>
            <a:off x="6157229" y="1925400"/>
            <a:ext cx="2208900" cy="21108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extLst>
    <p:ext uri="{DCECCB84-F9BA-43D5-87BE-67443E8EF086}">
      <p15:sldGuideLst xmlns:p15="http://schemas.microsoft.com/office/powerpoint/2012/main">
        <p15:guide id="1" orient="horz" pos="850">
          <p15:clr>
            <a:srgbClr val="E46962"/>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lide with 4 key metrics v3 1">
  <p:cSld name="TITLE_AND_BODY_1_2_1_1_1_3">
    <p:spTree>
      <p:nvGrpSpPr>
        <p:cNvPr id="1" name="Shape 1291"/>
        <p:cNvGrpSpPr/>
        <p:nvPr/>
      </p:nvGrpSpPr>
      <p:grpSpPr>
        <a:xfrm>
          <a:off x="0" y="0"/>
          <a:ext cx="0" cy="0"/>
          <a:chOff x="0" y="0"/>
          <a:chExt cx="0" cy="0"/>
        </a:xfrm>
      </p:grpSpPr>
      <p:sp>
        <p:nvSpPr>
          <p:cNvPr id="1292" name="Google Shape;1292;p120"/>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1293" name="Google Shape;1293;p120"/>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94" name="Google Shape;1294;p120"/>
          <p:cNvSpPr txBox="1">
            <a:spLocks noGrp="1"/>
          </p:cNvSpPr>
          <p:nvPr>
            <p:ph type="body" idx="1"/>
          </p:nvPr>
        </p:nvSpPr>
        <p:spPr>
          <a:xfrm>
            <a:off x="806100" y="3045425"/>
            <a:ext cx="17880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95" name="Google Shape;1295;p120"/>
          <p:cNvSpPr txBox="1">
            <a:spLocks noGrp="1"/>
          </p:cNvSpPr>
          <p:nvPr>
            <p:ph type="subTitle" idx="2"/>
          </p:nvPr>
        </p:nvSpPr>
        <p:spPr>
          <a:xfrm>
            <a:off x="1083900" y="1993500"/>
            <a:ext cx="12324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
        <p:nvSpPr>
          <p:cNvPr id="1296" name="Google Shape;1296;p120"/>
          <p:cNvSpPr txBox="1">
            <a:spLocks noGrp="1"/>
          </p:cNvSpPr>
          <p:nvPr>
            <p:ph type="body" idx="3"/>
          </p:nvPr>
        </p:nvSpPr>
        <p:spPr>
          <a:xfrm>
            <a:off x="2598900" y="3045425"/>
            <a:ext cx="17880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97" name="Google Shape;1297;p120"/>
          <p:cNvSpPr txBox="1">
            <a:spLocks noGrp="1"/>
          </p:cNvSpPr>
          <p:nvPr>
            <p:ph type="subTitle" idx="4"/>
          </p:nvPr>
        </p:nvSpPr>
        <p:spPr>
          <a:xfrm>
            <a:off x="2876700" y="1993500"/>
            <a:ext cx="12324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
        <p:nvSpPr>
          <p:cNvPr id="1298" name="Google Shape;1298;p120"/>
          <p:cNvSpPr txBox="1">
            <a:spLocks noGrp="1"/>
          </p:cNvSpPr>
          <p:nvPr>
            <p:ph type="body" idx="5"/>
          </p:nvPr>
        </p:nvSpPr>
        <p:spPr>
          <a:xfrm>
            <a:off x="4574400" y="3045425"/>
            <a:ext cx="17880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99" name="Google Shape;1299;p120"/>
          <p:cNvSpPr txBox="1">
            <a:spLocks noGrp="1"/>
          </p:cNvSpPr>
          <p:nvPr>
            <p:ph type="subTitle" idx="6"/>
          </p:nvPr>
        </p:nvSpPr>
        <p:spPr>
          <a:xfrm>
            <a:off x="4852200" y="1993500"/>
            <a:ext cx="12324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
        <p:nvSpPr>
          <p:cNvPr id="1300" name="Google Shape;1300;p120"/>
          <p:cNvSpPr txBox="1">
            <a:spLocks noGrp="1"/>
          </p:cNvSpPr>
          <p:nvPr>
            <p:ph type="body" idx="7"/>
          </p:nvPr>
        </p:nvSpPr>
        <p:spPr>
          <a:xfrm>
            <a:off x="6549900" y="3045425"/>
            <a:ext cx="17880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301" name="Google Shape;1301;p120"/>
          <p:cNvSpPr txBox="1">
            <a:spLocks noGrp="1"/>
          </p:cNvSpPr>
          <p:nvPr>
            <p:ph type="subTitle" idx="8"/>
          </p:nvPr>
        </p:nvSpPr>
        <p:spPr>
          <a:xfrm>
            <a:off x="6827700" y="1993500"/>
            <a:ext cx="12324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lide with 2 key metrics v3 1">
  <p:cSld name="TITLE_AND_BODY_1_2_1_1_1_2_2">
    <p:spTree>
      <p:nvGrpSpPr>
        <p:cNvPr id="1" name="Shape 1302"/>
        <p:cNvGrpSpPr/>
        <p:nvPr/>
      </p:nvGrpSpPr>
      <p:grpSpPr>
        <a:xfrm>
          <a:off x="0" y="0"/>
          <a:ext cx="0" cy="0"/>
          <a:chOff x="0" y="0"/>
          <a:chExt cx="0" cy="0"/>
        </a:xfrm>
      </p:grpSpPr>
      <p:sp>
        <p:nvSpPr>
          <p:cNvPr id="1303" name="Google Shape;1303;p121"/>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1304" name="Google Shape;1304;p121"/>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05" name="Google Shape;1305;p121"/>
          <p:cNvSpPr txBox="1">
            <a:spLocks noGrp="1"/>
          </p:cNvSpPr>
          <p:nvPr>
            <p:ph type="body" idx="1"/>
          </p:nvPr>
        </p:nvSpPr>
        <p:spPr>
          <a:xfrm>
            <a:off x="1110900" y="2969225"/>
            <a:ext cx="23748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306" name="Google Shape;1306;p121"/>
          <p:cNvSpPr txBox="1">
            <a:spLocks noGrp="1"/>
          </p:cNvSpPr>
          <p:nvPr>
            <p:ph type="subTitle" idx="2"/>
          </p:nvPr>
        </p:nvSpPr>
        <p:spPr>
          <a:xfrm>
            <a:off x="1368450" y="2145900"/>
            <a:ext cx="18597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
        <p:nvSpPr>
          <p:cNvPr id="1307" name="Google Shape;1307;p121"/>
          <p:cNvSpPr txBox="1">
            <a:spLocks noGrp="1"/>
          </p:cNvSpPr>
          <p:nvPr>
            <p:ph type="body" idx="3"/>
          </p:nvPr>
        </p:nvSpPr>
        <p:spPr>
          <a:xfrm>
            <a:off x="5368300" y="2969225"/>
            <a:ext cx="23748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308" name="Google Shape;1308;p121"/>
          <p:cNvSpPr txBox="1">
            <a:spLocks noGrp="1"/>
          </p:cNvSpPr>
          <p:nvPr>
            <p:ph type="subTitle" idx="4"/>
          </p:nvPr>
        </p:nvSpPr>
        <p:spPr>
          <a:xfrm>
            <a:off x="5625850" y="2145900"/>
            <a:ext cx="18597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 Team Members slide - v2 1">
  <p:cSld name="CUSTOM_1_3">
    <p:spTree>
      <p:nvGrpSpPr>
        <p:cNvPr id="1" name="Shape 1309"/>
        <p:cNvGrpSpPr/>
        <p:nvPr/>
      </p:nvGrpSpPr>
      <p:grpSpPr>
        <a:xfrm>
          <a:off x="0" y="0"/>
          <a:ext cx="0" cy="0"/>
          <a:chOff x="0" y="0"/>
          <a:chExt cx="0" cy="0"/>
        </a:xfrm>
      </p:grpSpPr>
      <p:sp>
        <p:nvSpPr>
          <p:cNvPr id="1310" name="Google Shape;1310;p122"/>
          <p:cNvSpPr/>
          <p:nvPr/>
        </p:nvSpPr>
        <p:spPr>
          <a:xfrm>
            <a:off x="5742989" y="1505975"/>
            <a:ext cx="137100" cy="1305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22"/>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312" name="Google Shape;1312;p122"/>
          <p:cNvSpPr/>
          <p:nvPr/>
        </p:nvSpPr>
        <p:spPr>
          <a:xfrm>
            <a:off x="2530288" y="1505975"/>
            <a:ext cx="3212700" cy="13053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22"/>
          <p:cNvSpPr>
            <a:spLocks noGrp="1"/>
          </p:cNvSpPr>
          <p:nvPr>
            <p:ph type="pic" idx="2"/>
          </p:nvPr>
        </p:nvSpPr>
        <p:spPr>
          <a:xfrm>
            <a:off x="1657588" y="1490550"/>
            <a:ext cx="1328400" cy="1328400"/>
          </a:xfrm>
          <a:prstGeom prst="roundRect">
            <a:avLst>
              <a:gd name="adj" fmla="val 16667"/>
            </a:avLst>
          </a:prstGeom>
          <a:noFill/>
          <a:ln>
            <a:noFill/>
          </a:ln>
        </p:spPr>
      </p:sp>
      <p:sp>
        <p:nvSpPr>
          <p:cNvPr id="1314" name="Google Shape;1314;p122"/>
          <p:cNvSpPr txBox="1">
            <a:spLocks noGrp="1"/>
          </p:cNvSpPr>
          <p:nvPr>
            <p:ph type="body" idx="1"/>
          </p:nvPr>
        </p:nvSpPr>
        <p:spPr>
          <a:xfrm>
            <a:off x="3181900" y="2055823"/>
            <a:ext cx="2561100" cy="755400"/>
          </a:xfrm>
          <a:prstGeom prst="rect">
            <a:avLst/>
          </a:prstGeom>
        </p:spPr>
        <p:txBody>
          <a:bodyPr spcFirstLastPara="1" wrap="square" lIns="91425" tIns="91425" rIns="91425" bIns="91425" anchor="t" anchorCtr="0">
            <a:norm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1315" name="Google Shape;1315;p122"/>
          <p:cNvSpPr txBox="1">
            <a:spLocks noGrp="1"/>
          </p:cNvSpPr>
          <p:nvPr>
            <p:ph type="subTitle" idx="3"/>
          </p:nvPr>
        </p:nvSpPr>
        <p:spPr>
          <a:xfrm>
            <a:off x="3181900" y="1576400"/>
            <a:ext cx="2514000" cy="440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1316" name="Google Shape;1316;p122"/>
          <p:cNvSpPr/>
          <p:nvPr/>
        </p:nvSpPr>
        <p:spPr>
          <a:xfrm>
            <a:off x="7349314" y="3125750"/>
            <a:ext cx="137100" cy="1305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22"/>
          <p:cNvSpPr/>
          <p:nvPr/>
        </p:nvSpPr>
        <p:spPr>
          <a:xfrm>
            <a:off x="4136713" y="3125750"/>
            <a:ext cx="3212700" cy="13053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22"/>
          <p:cNvSpPr>
            <a:spLocks noGrp="1"/>
          </p:cNvSpPr>
          <p:nvPr>
            <p:ph type="pic" idx="4"/>
          </p:nvPr>
        </p:nvSpPr>
        <p:spPr>
          <a:xfrm>
            <a:off x="3264013" y="3110325"/>
            <a:ext cx="1328400" cy="1328400"/>
          </a:xfrm>
          <a:prstGeom prst="roundRect">
            <a:avLst>
              <a:gd name="adj" fmla="val 16667"/>
            </a:avLst>
          </a:prstGeom>
          <a:noFill/>
          <a:ln>
            <a:noFill/>
          </a:ln>
        </p:spPr>
      </p:sp>
      <p:sp>
        <p:nvSpPr>
          <p:cNvPr id="1319" name="Google Shape;1319;p122"/>
          <p:cNvSpPr txBox="1">
            <a:spLocks noGrp="1"/>
          </p:cNvSpPr>
          <p:nvPr>
            <p:ph type="body" idx="5"/>
          </p:nvPr>
        </p:nvSpPr>
        <p:spPr>
          <a:xfrm>
            <a:off x="4788325" y="3675598"/>
            <a:ext cx="2561100" cy="755400"/>
          </a:xfrm>
          <a:prstGeom prst="rect">
            <a:avLst/>
          </a:prstGeom>
        </p:spPr>
        <p:txBody>
          <a:bodyPr spcFirstLastPara="1" wrap="square" lIns="91425" tIns="91425" rIns="91425" bIns="91425" anchor="t" anchorCtr="0">
            <a:norm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1320" name="Google Shape;1320;p122"/>
          <p:cNvSpPr txBox="1">
            <a:spLocks noGrp="1"/>
          </p:cNvSpPr>
          <p:nvPr>
            <p:ph type="subTitle" idx="6"/>
          </p:nvPr>
        </p:nvSpPr>
        <p:spPr>
          <a:xfrm>
            <a:off x="4788325" y="3196300"/>
            <a:ext cx="2514000" cy="440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3 items in  a list + image 1">
  <p:cSld name="MAIN_POINT_1">
    <p:spTree>
      <p:nvGrpSpPr>
        <p:cNvPr id="1" name="Shape 122"/>
        <p:cNvGrpSpPr/>
        <p:nvPr/>
      </p:nvGrpSpPr>
      <p:grpSpPr>
        <a:xfrm>
          <a:off x="0" y="0"/>
          <a:ext cx="0" cy="0"/>
          <a:chOff x="0" y="0"/>
          <a:chExt cx="0" cy="0"/>
        </a:xfrm>
      </p:grpSpPr>
      <p:sp>
        <p:nvSpPr>
          <p:cNvPr id="123" name="Google Shape;123;p24"/>
          <p:cNvSpPr/>
          <p:nvPr/>
        </p:nvSpPr>
        <p:spPr>
          <a:xfrm>
            <a:off x="0" y="3249700"/>
            <a:ext cx="9144000" cy="190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4"/>
          <p:cNvSpPr>
            <a:spLocks noGrp="1"/>
          </p:cNvSpPr>
          <p:nvPr>
            <p:ph type="pic" idx="2"/>
          </p:nvPr>
        </p:nvSpPr>
        <p:spPr>
          <a:xfrm>
            <a:off x="560300" y="1522125"/>
            <a:ext cx="3922200" cy="3046800"/>
          </a:xfrm>
          <a:prstGeom prst="rect">
            <a:avLst/>
          </a:prstGeom>
          <a:noFill/>
          <a:ln>
            <a:noFill/>
          </a:ln>
        </p:spPr>
      </p:sp>
      <p:sp>
        <p:nvSpPr>
          <p:cNvPr id="125" name="Google Shape;125;p24"/>
          <p:cNvSpPr txBox="1">
            <a:spLocks noGrp="1"/>
          </p:cNvSpPr>
          <p:nvPr>
            <p:ph type="title"/>
          </p:nvPr>
        </p:nvSpPr>
        <p:spPr>
          <a:xfrm>
            <a:off x="566250" y="445025"/>
            <a:ext cx="4093500" cy="10770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6" name="Google Shape;126;p24"/>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7" name="Google Shape;127;p24"/>
          <p:cNvSpPr/>
          <p:nvPr/>
        </p:nvSpPr>
        <p:spPr>
          <a:xfrm>
            <a:off x="4855875" y="819675"/>
            <a:ext cx="3726000" cy="1692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4855875" y="3177964"/>
            <a:ext cx="3726000" cy="1692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a:spLocks noGrp="1"/>
          </p:cNvSpPr>
          <p:nvPr>
            <p:ph type="body" idx="1"/>
          </p:nvPr>
        </p:nvSpPr>
        <p:spPr>
          <a:xfrm>
            <a:off x="4992675" y="957875"/>
            <a:ext cx="3452400" cy="1425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30" name="Google Shape;130;p24"/>
          <p:cNvSpPr txBox="1">
            <a:spLocks noGrp="1"/>
          </p:cNvSpPr>
          <p:nvPr>
            <p:ph type="body" idx="3"/>
          </p:nvPr>
        </p:nvSpPr>
        <p:spPr>
          <a:xfrm>
            <a:off x="5001050" y="3332050"/>
            <a:ext cx="3453300" cy="14247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31" name="Google Shape;131;p24"/>
          <p:cNvSpPr/>
          <p:nvPr/>
        </p:nvSpPr>
        <p:spPr>
          <a:xfrm>
            <a:off x="4855875" y="819675"/>
            <a:ext cx="18000" cy="1692000"/>
          </a:xfrm>
          <a:prstGeom prst="rect">
            <a:avLst/>
          </a:prstGeom>
          <a:solidFill>
            <a:schemeClr val="accent1"/>
          </a:solidFill>
          <a:ln>
            <a:noFill/>
          </a:ln>
          <a:effectLst>
            <a:outerShdw blurRad="57150" dist="19050" dir="3780000" algn="bl" rotWithShape="0">
              <a:srgbClr val="D9D9D9">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132" name="Google Shape;132;p24"/>
          <p:cNvSpPr/>
          <p:nvPr/>
        </p:nvSpPr>
        <p:spPr>
          <a:xfrm>
            <a:off x="4855981" y="3177975"/>
            <a:ext cx="18000" cy="1691700"/>
          </a:xfrm>
          <a:prstGeom prst="rect">
            <a:avLst/>
          </a:prstGeom>
          <a:solidFill>
            <a:schemeClr val="accent1"/>
          </a:solidFill>
          <a:ln>
            <a:noFill/>
          </a:ln>
          <a:effectLst>
            <a:outerShdw blurRad="57150" dist="19050" dir="3780000" algn="bl" rotWithShape="0">
              <a:srgbClr val="D9D9D9">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 Team Members  slide - v3 1">
  <p:cSld name="CUSTOM_5_3">
    <p:spTree>
      <p:nvGrpSpPr>
        <p:cNvPr id="1" name="Shape 1321"/>
        <p:cNvGrpSpPr/>
        <p:nvPr/>
      </p:nvGrpSpPr>
      <p:grpSpPr>
        <a:xfrm>
          <a:off x="0" y="0"/>
          <a:ext cx="0" cy="0"/>
          <a:chOff x="0" y="0"/>
          <a:chExt cx="0" cy="0"/>
        </a:xfrm>
      </p:grpSpPr>
      <p:sp>
        <p:nvSpPr>
          <p:cNvPr id="1322" name="Google Shape;1322;p123"/>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323" name="Google Shape;1323;p123"/>
          <p:cNvSpPr/>
          <p:nvPr/>
        </p:nvSpPr>
        <p:spPr>
          <a:xfrm>
            <a:off x="566250" y="2463875"/>
            <a:ext cx="2133600" cy="2105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23"/>
          <p:cNvSpPr>
            <a:spLocks noGrp="1"/>
          </p:cNvSpPr>
          <p:nvPr>
            <p:ph type="pic" idx="2"/>
          </p:nvPr>
        </p:nvSpPr>
        <p:spPr>
          <a:xfrm>
            <a:off x="766200" y="1746250"/>
            <a:ext cx="1733700" cy="1733700"/>
          </a:xfrm>
          <a:prstGeom prst="ellipse">
            <a:avLst/>
          </a:prstGeom>
          <a:noFill/>
          <a:ln w="19050" cap="flat" cmpd="sng">
            <a:solidFill>
              <a:schemeClr val="accent5"/>
            </a:solidFill>
            <a:prstDash val="solid"/>
            <a:round/>
            <a:headEnd type="none" w="sm" len="sm"/>
            <a:tailEnd type="none" w="sm" len="sm"/>
          </a:ln>
        </p:spPr>
      </p:sp>
      <p:sp>
        <p:nvSpPr>
          <p:cNvPr id="1325" name="Google Shape;1325;p123"/>
          <p:cNvSpPr/>
          <p:nvPr/>
        </p:nvSpPr>
        <p:spPr>
          <a:xfrm>
            <a:off x="566250" y="4444775"/>
            <a:ext cx="2133600" cy="12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23"/>
          <p:cNvSpPr txBox="1">
            <a:spLocks noGrp="1"/>
          </p:cNvSpPr>
          <p:nvPr>
            <p:ph type="subTitle" idx="1"/>
          </p:nvPr>
        </p:nvSpPr>
        <p:spPr>
          <a:xfrm>
            <a:off x="661500" y="3567129"/>
            <a:ext cx="1943100" cy="367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1327" name="Google Shape;1327;p123"/>
          <p:cNvSpPr/>
          <p:nvPr/>
        </p:nvSpPr>
        <p:spPr>
          <a:xfrm>
            <a:off x="6444150" y="2463875"/>
            <a:ext cx="2133600" cy="2105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23"/>
          <p:cNvSpPr>
            <a:spLocks noGrp="1"/>
          </p:cNvSpPr>
          <p:nvPr>
            <p:ph type="pic" idx="3"/>
          </p:nvPr>
        </p:nvSpPr>
        <p:spPr>
          <a:xfrm>
            <a:off x="6644100" y="1746250"/>
            <a:ext cx="1733700" cy="1733700"/>
          </a:xfrm>
          <a:prstGeom prst="ellipse">
            <a:avLst/>
          </a:prstGeom>
          <a:noFill/>
          <a:ln w="19050" cap="flat" cmpd="sng">
            <a:solidFill>
              <a:schemeClr val="accent5"/>
            </a:solidFill>
            <a:prstDash val="solid"/>
            <a:round/>
            <a:headEnd type="none" w="sm" len="sm"/>
            <a:tailEnd type="none" w="sm" len="sm"/>
          </a:ln>
        </p:spPr>
      </p:sp>
      <p:sp>
        <p:nvSpPr>
          <p:cNvPr id="1329" name="Google Shape;1329;p123"/>
          <p:cNvSpPr/>
          <p:nvPr/>
        </p:nvSpPr>
        <p:spPr>
          <a:xfrm>
            <a:off x="6444150" y="4444775"/>
            <a:ext cx="2133600" cy="12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23"/>
          <p:cNvSpPr txBox="1">
            <a:spLocks noGrp="1"/>
          </p:cNvSpPr>
          <p:nvPr>
            <p:ph type="subTitle" idx="4"/>
          </p:nvPr>
        </p:nvSpPr>
        <p:spPr>
          <a:xfrm>
            <a:off x="6539400" y="3566980"/>
            <a:ext cx="1943100" cy="367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1331" name="Google Shape;1331;p123"/>
          <p:cNvSpPr/>
          <p:nvPr/>
        </p:nvSpPr>
        <p:spPr>
          <a:xfrm>
            <a:off x="3552825" y="2463875"/>
            <a:ext cx="2133600" cy="2105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23"/>
          <p:cNvSpPr>
            <a:spLocks noGrp="1"/>
          </p:cNvSpPr>
          <p:nvPr>
            <p:ph type="pic" idx="5"/>
          </p:nvPr>
        </p:nvSpPr>
        <p:spPr>
          <a:xfrm>
            <a:off x="3752775" y="1746250"/>
            <a:ext cx="1733700" cy="1733700"/>
          </a:xfrm>
          <a:prstGeom prst="ellipse">
            <a:avLst/>
          </a:prstGeom>
          <a:noFill/>
          <a:ln w="19050" cap="flat" cmpd="sng">
            <a:solidFill>
              <a:schemeClr val="accent5"/>
            </a:solidFill>
            <a:prstDash val="solid"/>
            <a:round/>
            <a:headEnd type="none" w="sm" len="sm"/>
            <a:tailEnd type="none" w="sm" len="sm"/>
          </a:ln>
        </p:spPr>
      </p:sp>
      <p:sp>
        <p:nvSpPr>
          <p:cNvPr id="1333" name="Google Shape;1333;p123"/>
          <p:cNvSpPr/>
          <p:nvPr/>
        </p:nvSpPr>
        <p:spPr>
          <a:xfrm>
            <a:off x="3552825" y="4444775"/>
            <a:ext cx="2133600" cy="12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23"/>
          <p:cNvSpPr txBox="1">
            <a:spLocks noGrp="1"/>
          </p:cNvSpPr>
          <p:nvPr>
            <p:ph type="subTitle" idx="6"/>
          </p:nvPr>
        </p:nvSpPr>
        <p:spPr>
          <a:xfrm>
            <a:off x="3648075" y="3566979"/>
            <a:ext cx="1943100" cy="367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1335" name="Google Shape;1335;p123"/>
          <p:cNvSpPr txBox="1">
            <a:spLocks noGrp="1"/>
          </p:cNvSpPr>
          <p:nvPr>
            <p:ph type="body" idx="7"/>
          </p:nvPr>
        </p:nvSpPr>
        <p:spPr>
          <a:xfrm>
            <a:off x="661500" y="3934480"/>
            <a:ext cx="1943100" cy="485100"/>
          </a:xfrm>
          <a:prstGeom prst="rect">
            <a:avLst/>
          </a:prstGeom>
        </p:spPr>
        <p:txBody>
          <a:bodyPr spcFirstLastPara="1" wrap="square" lIns="91425" tIns="91425" rIns="91425" bIns="91425" anchor="ctr" anchorCtr="0">
            <a:normAutofit/>
          </a:bodyPr>
          <a:lstStyle>
            <a:lvl1pPr marL="457200" lvl="0" indent="-298450">
              <a:lnSpc>
                <a:spcPct val="115000"/>
              </a:lnSpc>
              <a:spcBef>
                <a:spcPts val="0"/>
              </a:spcBef>
              <a:spcAft>
                <a:spcPts val="0"/>
              </a:spcAft>
              <a:buClr>
                <a:schemeClr val="dk1"/>
              </a:buClr>
              <a:buSzPts val="1100"/>
              <a:buChar char="●"/>
              <a:defRPr>
                <a:solidFill>
                  <a:schemeClr val="dk1"/>
                </a:solidFill>
              </a:defRPr>
            </a:lvl1pPr>
            <a:lvl2pPr marL="914400" lvl="1" indent="-298450">
              <a:lnSpc>
                <a:spcPct val="115000"/>
              </a:lnSpc>
              <a:spcBef>
                <a:spcPts val="0"/>
              </a:spcBef>
              <a:spcAft>
                <a:spcPts val="0"/>
              </a:spcAft>
              <a:buClr>
                <a:schemeClr val="dk1"/>
              </a:buClr>
              <a:buSzPts val="1100"/>
              <a:buChar char="○"/>
              <a:defRPr>
                <a:solidFill>
                  <a:schemeClr val="dk1"/>
                </a:solidFill>
              </a:defRPr>
            </a:lvl2pPr>
            <a:lvl3pPr marL="1371600" lvl="2" indent="-298450">
              <a:lnSpc>
                <a:spcPct val="115000"/>
              </a:lnSpc>
              <a:spcBef>
                <a:spcPts val="0"/>
              </a:spcBef>
              <a:spcAft>
                <a:spcPts val="0"/>
              </a:spcAft>
              <a:buClr>
                <a:schemeClr val="dk1"/>
              </a:buClr>
              <a:buSzPts val="1100"/>
              <a:buChar char="■"/>
              <a:defRPr>
                <a:solidFill>
                  <a:schemeClr val="dk1"/>
                </a:solidFill>
              </a:defRPr>
            </a:lvl3pPr>
            <a:lvl4pPr marL="1828800" lvl="3" indent="-298450">
              <a:lnSpc>
                <a:spcPct val="115000"/>
              </a:lnSpc>
              <a:spcBef>
                <a:spcPts val="0"/>
              </a:spcBef>
              <a:spcAft>
                <a:spcPts val="0"/>
              </a:spcAft>
              <a:buClr>
                <a:schemeClr val="dk1"/>
              </a:buClr>
              <a:buSzPts val="1100"/>
              <a:buChar char="●"/>
              <a:defRPr>
                <a:solidFill>
                  <a:schemeClr val="dk1"/>
                </a:solidFill>
              </a:defRPr>
            </a:lvl4pPr>
            <a:lvl5pPr marL="2286000" lvl="4" indent="-298450">
              <a:lnSpc>
                <a:spcPct val="115000"/>
              </a:lnSpc>
              <a:spcBef>
                <a:spcPts val="0"/>
              </a:spcBef>
              <a:spcAft>
                <a:spcPts val="0"/>
              </a:spcAft>
              <a:buClr>
                <a:schemeClr val="dk1"/>
              </a:buClr>
              <a:buSzPts val="1100"/>
              <a:buChar char="○"/>
              <a:defRPr>
                <a:solidFill>
                  <a:schemeClr val="dk1"/>
                </a:solidFill>
              </a:defRPr>
            </a:lvl5pPr>
            <a:lvl6pPr marL="2743200" lvl="5" indent="-298450">
              <a:lnSpc>
                <a:spcPct val="115000"/>
              </a:lnSpc>
              <a:spcBef>
                <a:spcPts val="0"/>
              </a:spcBef>
              <a:spcAft>
                <a:spcPts val="0"/>
              </a:spcAft>
              <a:buClr>
                <a:schemeClr val="dk1"/>
              </a:buClr>
              <a:buSzPts val="1100"/>
              <a:buChar char="■"/>
              <a:defRPr>
                <a:solidFill>
                  <a:schemeClr val="dk1"/>
                </a:solidFill>
              </a:defRPr>
            </a:lvl6pPr>
            <a:lvl7pPr marL="3200400" lvl="6" indent="-298450">
              <a:lnSpc>
                <a:spcPct val="115000"/>
              </a:lnSpc>
              <a:spcBef>
                <a:spcPts val="0"/>
              </a:spcBef>
              <a:spcAft>
                <a:spcPts val="0"/>
              </a:spcAft>
              <a:buClr>
                <a:schemeClr val="dk1"/>
              </a:buClr>
              <a:buSzPts val="1100"/>
              <a:buChar char="●"/>
              <a:defRPr>
                <a:solidFill>
                  <a:schemeClr val="dk1"/>
                </a:solidFill>
              </a:defRPr>
            </a:lvl7pPr>
            <a:lvl8pPr marL="3657600" lvl="7" indent="-298450">
              <a:lnSpc>
                <a:spcPct val="115000"/>
              </a:lnSpc>
              <a:spcBef>
                <a:spcPts val="0"/>
              </a:spcBef>
              <a:spcAft>
                <a:spcPts val="0"/>
              </a:spcAft>
              <a:buClr>
                <a:schemeClr val="dk1"/>
              </a:buClr>
              <a:buSzPts val="1100"/>
              <a:buChar char="○"/>
              <a:defRPr>
                <a:solidFill>
                  <a:schemeClr val="dk1"/>
                </a:solidFill>
              </a:defRPr>
            </a:lvl8pPr>
            <a:lvl9pPr marL="4114800" lvl="8" indent="-298450">
              <a:lnSpc>
                <a:spcPct val="115000"/>
              </a:lnSpc>
              <a:spcBef>
                <a:spcPts val="0"/>
              </a:spcBef>
              <a:spcAft>
                <a:spcPts val="0"/>
              </a:spcAft>
              <a:buClr>
                <a:schemeClr val="dk1"/>
              </a:buClr>
              <a:buSzPts val="1100"/>
              <a:buChar char="■"/>
              <a:defRPr>
                <a:solidFill>
                  <a:schemeClr val="dk1"/>
                </a:solidFill>
              </a:defRPr>
            </a:lvl9pPr>
          </a:lstStyle>
          <a:p>
            <a:endParaRPr/>
          </a:p>
        </p:txBody>
      </p:sp>
      <p:sp>
        <p:nvSpPr>
          <p:cNvPr id="1336" name="Google Shape;1336;p123"/>
          <p:cNvSpPr txBox="1">
            <a:spLocks noGrp="1"/>
          </p:cNvSpPr>
          <p:nvPr>
            <p:ph type="body" idx="8"/>
          </p:nvPr>
        </p:nvSpPr>
        <p:spPr>
          <a:xfrm>
            <a:off x="6539400" y="3934480"/>
            <a:ext cx="1943100" cy="485100"/>
          </a:xfrm>
          <a:prstGeom prst="rect">
            <a:avLst/>
          </a:prstGeom>
        </p:spPr>
        <p:txBody>
          <a:bodyPr spcFirstLastPara="1" wrap="square" lIns="91425" tIns="91425" rIns="91425" bIns="91425" anchor="ctr" anchorCtr="0">
            <a:normAutofit/>
          </a:bodyPr>
          <a:lstStyle>
            <a:lvl1pPr marL="457200" lvl="0" indent="-298450">
              <a:lnSpc>
                <a:spcPct val="115000"/>
              </a:lnSpc>
              <a:spcBef>
                <a:spcPts val="0"/>
              </a:spcBef>
              <a:spcAft>
                <a:spcPts val="0"/>
              </a:spcAft>
              <a:buClr>
                <a:schemeClr val="dk1"/>
              </a:buClr>
              <a:buSzPts val="1100"/>
              <a:buChar char="●"/>
              <a:defRPr>
                <a:solidFill>
                  <a:schemeClr val="dk1"/>
                </a:solidFill>
              </a:defRPr>
            </a:lvl1pPr>
            <a:lvl2pPr marL="914400" lvl="1" indent="-298450">
              <a:lnSpc>
                <a:spcPct val="115000"/>
              </a:lnSpc>
              <a:spcBef>
                <a:spcPts val="0"/>
              </a:spcBef>
              <a:spcAft>
                <a:spcPts val="0"/>
              </a:spcAft>
              <a:buClr>
                <a:schemeClr val="dk1"/>
              </a:buClr>
              <a:buSzPts val="1100"/>
              <a:buChar char="○"/>
              <a:defRPr>
                <a:solidFill>
                  <a:schemeClr val="dk1"/>
                </a:solidFill>
              </a:defRPr>
            </a:lvl2pPr>
            <a:lvl3pPr marL="1371600" lvl="2" indent="-298450">
              <a:lnSpc>
                <a:spcPct val="115000"/>
              </a:lnSpc>
              <a:spcBef>
                <a:spcPts val="0"/>
              </a:spcBef>
              <a:spcAft>
                <a:spcPts val="0"/>
              </a:spcAft>
              <a:buClr>
                <a:schemeClr val="dk1"/>
              </a:buClr>
              <a:buSzPts val="1100"/>
              <a:buChar char="■"/>
              <a:defRPr>
                <a:solidFill>
                  <a:schemeClr val="dk1"/>
                </a:solidFill>
              </a:defRPr>
            </a:lvl3pPr>
            <a:lvl4pPr marL="1828800" lvl="3" indent="-298450">
              <a:lnSpc>
                <a:spcPct val="115000"/>
              </a:lnSpc>
              <a:spcBef>
                <a:spcPts val="0"/>
              </a:spcBef>
              <a:spcAft>
                <a:spcPts val="0"/>
              </a:spcAft>
              <a:buClr>
                <a:schemeClr val="dk1"/>
              </a:buClr>
              <a:buSzPts val="1100"/>
              <a:buChar char="●"/>
              <a:defRPr>
                <a:solidFill>
                  <a:schemeClr val="dk1"/>
                </a:solidFill>
              </a:defRPr>
            </a:lvl4pPr>
            <a:lvl5pPr marL="2286000" lvl="4" indent="-298450">
              <a:lnSpc>
                <a:spcPct val="115000"/>
              </a:lnSpc>
              <a:spcBef>
                <a:spcPts val="0"/>
              </a:spcBef>
              <a:spcAft>
                <a:spcPts val="0"/>
              </a:spcAft>
              <a:buClr>
                <a:schemeClr val="dk1"/>
              </a:buClr>
              <a:buSzPts val="1100"/>
              <a:buChar char="○"/>
              <a:defRPr>
                <a:solidFill>
                  <a:schemeClr val="dk1"/>
                </a:solidFill>
              </a:defRPr>
            </a:lvl5pPr>
            <a:lvl6pPr marL="2743200" lvl="5" indent="-298450">
              <a:lnSpc>
                <a:spcPct val="115000"/>
              </a:lnSpc>
              <a:spcBef>
                <a:spcPts val="0"/>
              </a:spcBef>
              <a:spcAft>
                <a:spcPts val="0"/>
              </a:spcAft>
              <a:buClr>
                <a:schemeClr val="dk1"/>
              </a:buClr>
              <a:buSzPts val="1100"/>
              <a:buChar char="■"/>
              <a:defRPr>
                <a:solidFill>
                  <a:schemeClr val="dk1"/>
                </a:solidFill>
              </a:defRPr>
            </a:lvl6pPr>
            <a:lvl7pPr marL="3200400" lvl="6" indent="-298450">
              <a:lnSpc>
                <a:spcPct val="115000"/>
              </a:lnSpc>
              <a:spcBef>
                <a:spcPts val="0"/>
              </a:spcBef>
              <a:spcAft>
                <a:spcPts val="0"/>
              </a:spcAft>
              <a:buClr>
                <a:schemeClr val="dk1"/>
              </a:buClr>
              <a:buSzPts val="1100"/>
              <a:buChar char="●"/>
              <a:defRPr>
                <a:solidFill>
                  <a:schemeClr val="dk1"/>
                </a:solidFill>
              </a:defRPr>
            </a:lvl7pPr>
            <a:lvl8pPr marL="3657600" lvl="7" indent="-298450">
              <a:lnSpc>
                <a:spcPct val="115000"/>
              </a:lnSpc>
              <a:spcBef>
                <a:spcPts val="0"/>
              </a:spcBef>
              <a:spcAft>
                <a:spcPts val="0"/>
              </a:spcAft>
              <a:buClr>
                <a:schemeClr val="dk1"/>
              </a:buClr>
              <a:buSzPts val="1100"/>
              <a:buChar char="○"/>
              <a:defRPr>
                <a:solidFill>
                  <a:schemeClr val="dk1"/>
                </a:solidFill>
              </a:defRPr>
            </a:lvl8pPr>
            <a:lvl9pPr marL="4114800" lvl="8" indent="-298450">
              <a:lnSpc>
                <a:spcPct val="115000"/>
              </a:lnSpc>
              <a:spcBef>
                <a:spcPts val="0"/>
              </a:spcBef>
              <a:spcAft>
                <a:spcPts val="0"/>
              </a:spcAft>
              <a:buClr>
                <a:schemeClr val="dk1"/>
              </a:buClr>
              <a:buSzPts val="1100"/>
              <a:buChar char="■"/>
              <a:defRPr>
                <a:solidFill>
                  <a:schemeClr val="dk1"/>
                </a:solidFill>
              </a:defRPr>
            </a:lvl9pPr>
          </a:lstStyle>
          <a:p>
            <a:endParaRPr/>
          </a:p>
        </p:txBody>
      </p:sp>
      <p:sp>
        <p:nvSpPr>
          <p:cNvPr id="1337" name="Google Shape;1337;p123"/>
          <p:cNvSpPr txBox="1">
            <a:spLocks noGrp="1"/>
          </p:cNvSpPr>
          <p:nvPr>
            <p:ph type="body" idx="9"/>
          </p:nvPr>
        </p:nvSpPr>
        <p:spPr>
          <a:xfrm>
            <a:off x="3648075" y="3934480"/>
            <a:ext cx="1943100" cy="485100"/>
          </a:xfrm>
          <a:prstGeom prst="rect">
            <a:avLst/>
          </a:prstGeom>
        </p:spPr>
        <p:txBody>
          <a:bodyPr spcFirstLastPara="1" wrap="square" lIns="91425" tIns="91425" rIns="91425" bIns="91425" anchor="ctr" anchorCtr="0">
            <a:normAutofit/>
          </a:bodyPr>
          <a:lstStyle>
            <a:lvl1pPr marL="457200" lvl="0" indent="-298450">
              <a:lnSpc>
                <a:spcPct val="115000"/>
              </a:lnSpc>
              <a:spcBef>
                <a:spcPts val="0"/>
              </a:spcBef>
              <a:spcAft>
                <a:spcPts val="0"/>
              </a:spcAft>
              <a:buClr>
                <a:schemeClr val="dk1"/>
              </a:buClr>
              <a:buSzPts val="1100"/>
              <a:buChar char="●"/>
              <a:defRPr>
                <a:solidFill>
                  <a:schemeClr val="dk1"/>
                </a:solidFill>
              </a:defRPr>
            </a:lvl1pPr>
            <a:lvl2pPr marL="914400" lvl="1" indent="-298450">
              <a:lnSpc>
                <a:spcPct val="115000"/>
              </a:lnSpc>
              <a:spcBef>
                <a:spcPts val="0"/>
              </a:spcBef>
              <a:spcAft>
                <a:spcPts val="0"/>
              </a:spcAft>
              <a:buClr>
                <a:schemeClr val="dk1"/>
              </a:buClr>
              <a:buSzPts val="1100"/>
              <a:buChar char="○"/>
              <a:defRPr>
                <a:solidFill>
                  <a:schemeClr val="dk1"/>
                </a:solidFill>
              </a:defRPr>
            </a:lvl2pPr>
            <a:lvl3pPr marL="1371600" lvl="2" indent="-298450">
              <a:lnSpc>
                <a:spcPct val="115000"/>
              </a:lnSpc>
              <a:spcBef>
                <a:spcPts val="0"/>
              </a:spcBef>
              <a:spcAft>
                <a:spcPts val="0"/>
              </a:spcAft>
              <a:buClr>
                <a:schemeClr val="dk1"/>
              </a:buClr>
              <a:buSzPts val="1100"/>
              <a:buChar char="■"/>
              <a:defRPr>
                <a:solidFill>
                  <a:schemeClr val="dk1"/>
                </a:solidFill>
              </a:defRPr>
            </a:lvl3pPr>
            <a:lvl4pPr marL="1828800" lvl="3" indent="-298450">
              <a:lnSpc>
                <a:spcPct val="115000"/>
              </a:lnSpc>
              <a:spcBef>
                <a:spcPts val="0"/>
              </a:spcBef>
              <a:spcAft>
                <a:spcPts val="0"/>
              </a:spcAft>
              <a:buClr>
                <a:schemeClr val="dk1"/>
              </a:buClr>
              <a:buSzPts val="1100"/>
              <a:buChar char="●"/>
              <a:defRPr>
                <a:solidFill>
                  <a:schemeClr val="dk1"/>
                </a:solidFill>
              </a:defRPr>
            </a:lvl4pPr>
            <a:lvl5pPr marL="2286000" lvl="4" indent="-298450">
              <a:lnSpc>
                <a:spcPct val="115000"/>
              </a:lnSpc>
              <a:spcBef>
                <a:spcPts val="0"/>
              </a:spcBef>
              <a:spcAft>
                <a:spcPts val="0"/>
              </a:spcAft>
              <a:buClr>
                <a:schemeClr val="dk1"/>
              </a:buClr>
              <a:buSzPts val="1100"/>
              <a:buChar char="○"/>
              <a:defRPr>
                <a:solidFill>
                  <a:schemeClr val="dk1"/>
                </a:solidFill>
              </a:defRPr>
            </a:lvl5pPr>
            <a:lvl6pPr marL="2743200" lvl="5" indent="-298450">
              <a:lnSpc>
                <a:spcPct val="115000"/>
              </a:lnSpc>
              <a:spcBef>
                <a:spcPts val="0"/>
              </a:spcBef>
              <a:spcAft>
                <a:spcPts val="0"/>
              </a:spcAft>
              <a:buClr>
                <a:schemeClr val="dk1"/>
              </a:buClr>
              <a:buSzPts val="1100"/>
              <a:buChar char="■"/>
              <a:defRPr>
                <a:solidFill>
                  <a:schemeClr val="dk1"/>
                </a:solidFill>
              </a:defRPr>
            </a:lvl6pPr>
            <a:lvl7pPr marL="3200400" lvl="6" indent="-298450">
              <a:lnSpc>
                <a:spcPct val="115000"/>
              </a:lnSpc>
              <a:spcBef>
                <a:spcPts val="0"/>
              </a:spcBef>
              <a:spcAft>
                <a:spcPts val="0"/>
              </a:spcAft>
              <a:buClr>
                <a:schemeClr val="dk1"/>
              </a:buClr>
              <a:buSzPts val="1100"/>
              <a:buChar char="●"/>
              <a:defRPr>
                <a:solidFill>
                  <a:schemeClr val="dk1"/>
                </a:solidFill>
              </a:defRPr>
            </a:lvl7pPr>
            <a:lvl8pPr marL="3657600" lvl="7" indent="-298450">
              <a:lnSpc>
                <a:spcPct val="115000"/>
              </a:lnSpc>
              <a:spcBef>
                <a:spcPts val="0"/>
              </a:spcBef>
              <a:spcAft>
                <a:spcPts val="0"/>
              </a:spcAft>
              <a:buClr>
                <a:schemeClr val="dk1"/>
              </a:buClr>
              <a:buSzPts val="1100"/>
              <a:buChar char="○"/>
              <a:defRPr>
                <a:solidFill>
                  <a:schemeClr val="dk1"/>
                </a:solidFill>
              </a:defRPr>
            </a:lvl8pPr>
            <a:lvl9pPr marL="4114800" lvl="8" indent="-298450">
              <a:lnSpc>
                <a:spcPct val="115000"/>
              </a:lnSpc>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ntact us slide - v3 1">
  <p:cSld name="CUSTOM_18_3">
    <p:spTree>
      <p:nvGrpSpPr>
        <p:cNvPr id="1" name="Shape 1338"/>
        <p:cNvGrpSpPr/>
        <p:nvPr/>
      </p:nvGrpSpPr>
      <p:grpSpPr>
        <a:xfrm>
          <a:off x="0" y="0"/>
          <a:ext cx="0" cy="0"/>
          <a:chOff x="0" y="0"/>
          <a:chExt cx="0" cy="0"/>
        </a:xfrm>
      </p:grpSpPr>
      <p:sp>
        <p:nvSpPr>
          <p:cNvPr id="1339" name="Google Shape;1339;p124"/>
          <p:cNvSpPr/>
          <p:nvPr/>
        </p:nvSpPr>
        <p:spPr>
          <a:xfrm>
            <a:off x="1924050" y="1109375"/>
            <a:ext cx="6653700" cy="3911400"/>
          </a:xfrm>
          <a:prstGeom prst="roundRect">
            <a:avLst>
              <a:gd name="adj" fmla="val 16667"/>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24"/>
          <p:cNvSpPr/>
          <p:nvPr/>
        </p:nvSpPr>
        <p:spPr>
          <a:xfrm>
            <a:off x="757275" y="445025"/>
            <a:ext cx="2571600" cy="2695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1" name="Google Shape;1341;p124"/>
          <p:cNvSpPr txBox="1">
            <a:spLocks noGrp="1"/>
          </p:cNvSpPr>
          <p:nvPr>
            <p:ph type="title"/>
          </p:nvPr>
        </p:nvSpPr>
        <p:spPr>
          <a:xfrm>
            <a:off x="3612600" y="445025"/>
            <a:ext cx="4965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342" name="Google Shape;1342;p124"/>
          <p:cNvSpPr>
            <a:spLocks noGrp="1"/>
          </p:cNvSpPr>
          <p:nvPr>
            <p:ph type="pic" idx="2"/>
          </p:nvPr>
        </p:nvSpPr>
        <p:spPr>
          <a:xfrm>
            <a:off x="609600" y="445025"/>
            <a:ext cx="2619300" cy="2619300"/>
          </a:xfrm>
          <a:prstGeom prst="ellipse">
            <a:avLst/>
          </a:prstGeom>
          <a:noFill/>
          <a:ln>
            <a:noFill/>
          </a:ln>
        </p:spPr>
      </p:sp>
      <p:sp>
        <p:nvSpPr>
          <p:cNvPr id="1343" name="Google Shape;1343;p124"/>
          <p:cNvSpPr txBox="1">
            <a:spLocks noGrp="1"/>
          </p:cNvSpPr>
          <p:nvPr>
            <p:ph type="body" idx="1"/>
          </p:nvPr>
        </p:nvSpPr>
        <p:spPr>
          <a:xfrm>
            <a:off x="3587900" y="1578075"/>
            <a:ext cx="3857400" cy="478200"/>
          </a:xfrm>
          <a:prstGeom prst="rect">
            <a:avLst/>
          </a:prstGeom>
        </p:spPr>
        <p:txBody>
          <a:bodyPr spcFirstLastPara="1" wrap="square" lIns="0" tIns="36000" rIns="91425" bIns="36000"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344" name="Google Shape;1344;p124"/>
          <p:cNvSpPr txBox="1">
            <a:spLocks noGrp="1"/>
          </p:cNvSpPr>
          <p:nvPr>
            <p:ph type="body" idx="3"/>
          </p:nvPr>
        </p:nvSpPr>
        <p:spPr>
          <a:xfrm>
            <a:off x="3587900" y="2421975"/>
            <a:ext cx="3857400" cy="478200"/>
          </a:xfrm>
          <a:prstGeom prst="rect">
            <a:avLst/>
          </a:prstGeom>
        </p:spPr>
        <p:txBody>
          <a:bodyPr spcFirstLastPara="1" wrap="square" lIns="0" tIns="36000" rIns="91425" bIns="36000"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345" name="Google Shape;1345;p124"/>
          <p:cNvSpPr txBox="1">
            <a:spLocks noGrp="1"/>
          </p:cNvSpPr>
          <p:nvPr>
            <p:ph type="body" idx="4"/>
          </p:nvPr>
        </p:nvSpPr>
        <p:spPr>
          <a:xfrm>
            <a:off x="3587900" y="3265875"/>
            <a:ext cx="3857400" cy="478200"/>
          </a:xfrm>
          <a:prstGeom prst="rect">
            <a:avLst/>
          </a:prstGeom>
        </p:spPr>
        <p:txBody>
          <a:bodyPr spcFirstLastPara="1" wrap="square" lIns="0" tIns="36000" rIns="91425" bIns="36000"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346" name="Google Shape;1346;p124"/>
          <p:cNvSpPr txBox="1">
            <a:spLocks noGrp="1"/>
          </p:cNvSpPr>
          <p:nvPr>
            <p:ph type="body" idx="5"/>
          </p:nvPr>
        </p:nvSpPr>
        <p:spPr>
          <a:xfrm>
            <a:off x="3587900" y="4109775"/>
            <a:ext cx="3857400" cy="833700"/>
          </a:xfrm>
          <a:prstGeom prst="rect">
            <a:avLst/>
          </a:prstGeom>
        </p:spPr>
        <p:txBody>
          <a:bodyPr spcFirstLastPara="1" wrap="square" lIns="0" tIns="36000" rIns="91425" bIns="36000"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347" name="Google Shape;1347;p124"/>
          <p:cNvSpPr txBox="1"/>
          <p:nvPr/>
        </p:nvSpPr>
        <p:spPr>
          <a:xfrm>
            <a:off x="3587900" y="1231013"/>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Number</a:t>
            </a:r>
            <a:endParaRPr>
              <a:solidFill>
                <a:schemeClr val="accent5"/>
              </a:solidFill>
              <a:latin typeface="Space Grotesk SemiBold"/>
              <a:ea typeface="Space Grotesk SemiBold"/>
              <a:cs typeface="Space Grotesk SemiBold"/>
              <a:sym typeface="Space Grotesk SemiBold"/>
            </a:endParaRPr>
          </a:p>
        </p:txBody>
      </p:sp>
      <p:sp>
        <p:nvSpPr>
          <p:cNvPr id="1348" name="Google Shape;1348;p124"/>
          <p:cNvSpPr txBox="1"/>
          <p:nvPr/>
        </p:nvSpPr>
        <p:spPr>
          <a:xfrm>
            <a:off x="3587900" y="2092863"/>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Email</a:t>
            </a:r>
            <a:endParaRPr>
              <a:solidFill>
                <a:schemeClr val="accent5"/>
              </a:solidFill>
              <a:latin typeface="Space Grotesk SemiBold"/>
              <a:ea typeface="Space Grotesk SemiBold"/>
              <a:cs typeface="Space Grotesk SemiBold"/>
              <a:sym typeface="Space Grotesk SemiBold"/>
            </a:endParaRPr>
          </a:p>
        </p:txBody>
      </p:sp>
      <p:sp>
        <p:nvSpPr>
          <p:cNvPr id="1349" name="Google Shape;1349;p124"/>
          <p:cNvSpPr txBox="1"/>
          <p:nvPr/>
        </p:nvSpPr>
        <p:spPr>
          <a:xfrm>
            <a:off x="3587900" y="2900163"/>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Site Link</a:t>
            </a:r>
            <a:endParaRPr>
              <a:solidFill>
                <a:schemeClr val="accent5"/>
              </a:solidFill>
              <a:latin typeface="Space Grotesk SemiBold"/>
              <a:ea typeface="Space Grotesk SemiBold"/>
              <a:cs typeface="Space Grotesk SemiBold"/>
              <a:sym typeface="Space Grotesk SemiBold"/>
            </a:endParaRPr>
          </a:p>
        </p:txBody>
      </p:sp>
      <p:sp>
        <p:nvSpPr>
          <p:cNvPr id="1350" name="Google Shape;1350;p124"/>
          <p:cNvSpPr txBox="1"/>
          <p:nvPr/>
        </p:nvSpPr>
        <p:spPr>
          <a:xfrm>
            <a:off x="3587900" y="3780663"/>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Address</a:t>
            </a:r>
            <a:endParaRPr>
              <a:solidFill>
                <a:schemeClr val="accent5"/>
              </a:solidFill>
              <a:latin typeface="Space Grotesk SemiBold"/>
              <a:ea typeface="Space Grotesk SemiBold"/>
              <a:cs typeface="Space Grotesk SemiBold"/>
              <a:sym typeface="Space Grotesk SemiBold"/>
            </a:endParaRPr>
          </a:p>
        </p:txBody>
      </p:sp>
    </p:spTree>
  </p:cSld>
  <p:clrMapOvr>
    <a:masterClrMapping/>
  </p:clrMapOvr>
  <p:extLst>
    <p:ext uri="{DCECCB84-F9BA-43D5-87BE-67443E8EF086}">
      <p15:sldGuideLst xmlns:p15="http://schemas.microsoft.com/office/powerpoint/2012/main">
        <p15:guide id="1" pos="2260">
          <p15:clr>
            <a:srgbClr val="E46962"/>
          </p15:clr>
        </p15:guide>
        <p15:guide id="2" pos="4706">
          <p15:clr>
            <a:srgbClr val="E46962"/>
          </p15:clr>
        </p15:guide>
        <p15:guide id="3" orient="horz" pos="3240">
          <p15:clr>
            <a:srgbClr val="E46962"/>
          </p15:clr>
        </p15:guide>
        <p15:guide id="4" orient="horz" pos="879">
          <p15:clr>
            <a:srgbClr val="E46962"/>
          </p15:clr>
        </p15:guide>
        <p15:guide id="5" orient="horz" pos="1410">
          <p15:clr>
            <a:srgbClr val="E46962"/>
          </p15:clr>
        </p15:guide>
        <p15:guide id="6" orient="horz" pos="1931">
          <p15:clr>
            <a:srgbClr val="E46962"/>
          </p15:clr>
        </p15:guide>
        <p15:guide id="7" orient="horz" pos="2474">
          <p15:clr>
            <a:srgbClr val="E46962"/>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Slide Multiple Quiz Options 4 v1">
  <p:cSld name="CUSTOM_29_2">
    <p:spTree>
      <p:nvGrpSpPr>
        <p:cNvPr id="1" name="Shape 1351"/>
        <p:cNvGrpSpPr/>
        <p:nvPr/>
      </p:nvGrpSpPr>
      <p:grpSpPr>
        <a:xfrm>
          <a:off x="0" y="0"/>
          <a:ext cx="0" cy="0"/>
          <a:chOff x="0" y="0"/>
          <a:chExt cx="0" cy="0"/>
        </a:xfrm>
      </p:grpSpPr>
      <p:sp>
        <p:nvSpPr>
          <p:cNvPr id="1352" name="Google Shape;1352;p125"/>
          <p:cNvSpPr txBox="1">
            <a:spLocks noGrp="1"/>
          </p:cNvSpPr>
          <p:nvPr>
            <p:ph type="title"/>
          </p:nvPr>
        </p:nvSpPr>
        <p:spPr>
          <a:xfrm>
            <a:off x="379400" y="559050"/>
            <a:ext cx="8198400" cy="863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353" name="Google Shape;1353;p125"/>
          <p:cNvSpPr/>
          <p:nvPr/>
        </p:nvSpPr>
        <p:spPr>
          <a:xfrm>
            <a:off x="379400" y="1614000"/>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354" name="Google Shape;1354;p125"/>
          <p:cNvSpPr/>
          <p:nvPr/>
        </p:nvSpPr>
        <p:spPr>
          <a:xfrm>
            <a:off x="4581475" y="1614000"/>
            <a:ext cx="815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355" name="Google Shape;1355;p125"/>
          <p:cNvSpPr/>
          <p:nvPr/>
        </p:nvSpPr>
        <p:spPr>
          <a:xfrm>
            <a:off x="379400" y="2798975"/>
            <a:ext cx="815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356" name="Google Shape;1356;p125"/>
          <p:cNvSpPr/>
          <p:nvPr/>
        </p:nvSpPr>
        <p:spPr>
          <a:xfrm>
            <a:off x="4581475" y="2798975"/>
            <a:ext cx="815400" cy="730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357" name="Google Shape;1357;p125"/>
          <p:cNvSpPr txBox="1">
            <a:spLocks noGrp="1"/>
          </p:cNvSpPr>
          <p:nvPr>
            <p:ph type="body" idx="1"/>
          </p:nvPr>
        </p:nvSpPr>
        <p:spPr>
          <a:xfrm>
            <a:off x="1321375" y="171358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358" name="Google Shape;1358;p125"/>
          <p:cNvSpPr txBox="1">
            <a:spLocks noGrp="1"/>
          </p:cNvSpPr>
          <p:nvPr>
            <p:ph type="body" idx="2"/>
          </p:nvPr>
        </p:nvSpPr>
        <p:spPr>
          <a:xfrm>
            <a:off x="5523450" y="171358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359" name="Google Shape;1359;p125"/>
          <p:cNvSpPr txBox="1">
            <a:spLocks noGrp="1"/>
          </p:cNvSpPr>
          <p:nvPr>
            <p:ph type="body" idx="3"/>
          </p:nvPr>
        </p:nvSpPr>
        <p:spPr>
          <a:xfrm>
            <a:off x="1321375" y="291198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360" name="Google Shape;1360;p125"/>
          <p:cNvSpPr txBox="1">
            <a:spLocks noGrp="1"/>
          </p:cNvSpPr>
          <p:nvPr>
            <p:ph type="body" idx="4"/>
          </p:nvPr>
        </p:nvSpPr>
        <p:spPr>
          <a:xfrm>
            <a:off x="5523450" y="291198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361" name="Google Shape;1361;p125"/>
          <p:cNvSpPr txBox="1">
            <a:spLocks noGrp="1"/>
          </p:cNvSpPr>
          <p:nvPr>
            <p:ph type="subTitle" idx="5"/>
          </p:nvPr>
        </p:nvSpPr>
        <p:spPr>
          <a:xfrm>
            <a:off x="542300" y="17629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2" name="Google Shape;1362;p125"/>
          <p:cNvSpPr txBox="1">
            <a:spLocks noGrp="1"/>
          </p:cNvSpPr>
          <p:nvPr>
            <p:ph type="subTitle" idx="6"/>
          </p:nvPr>
        </p:nvSpPr>
        <p:spPr>
          <a:xfrm>
            <a:off x="4744375" y="17629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3" name="Google Shape;1363;p125"/>
          <p:cNvSpPr txBox="1">
            <a:spLocks noGrp="1"/>
          </p:cNvSpPr>
          <p:nvPr>
            <p:ph type="subTitle" idx="7"/>
          </p:nvPr>
        </p:nvSpPr>
        <p:spPr>
          <a:xfrm>
            <a:off x="542300" y="29613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4" name="Google Shape;1364;p125"/>
          <p:cNvSpPr txBox="1">
            <a:spLocks noGrp="1"/>
          </p:cNvSpPr>
          <p:nvPr>
            <p:ph type="subTitle" idx="8"/>
          </p:nvPr>
        </p:nvSpPr>
        <p:spPr>
          <a:xfrm>
            <a:off x="4744375" y="29613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763">
          <p15:clr>
            <a:srgbClr val="E46962"/>
          </p15:clr>
        </p15:guide>
        <p15:guide id="2" orient="horz" pos="1017">
          <p15:clr>
            <a:srgbClr val="E46962"/>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lide Multiple Quiz Options 4 v2">
  <p:cSld name="CUSTOM_29_1">
    <p:spTree>
      <p:nvGrpSpPr>
        <p:cNvPr id="1" name="Shape 1365"/>
        <p:cNvGrpSpPr/>
        <p:nvPr/>
      </p:nvGrpSpPr>
      <p:grpSpPr>
        <a:xfrm>
          <a:off x="0" y="0"/>
          <a:ext cx="0" cy="0"/>
          <a:chOff x="0" y="0"/>
          <a:chExt cx="0" cy="0"/>
        </a:xfrm>
      </p:grpSpPr>
      <p:sp>
        <p:nvSpPr>
          <p:cNvPr id="1366" name="Google Shape;1366;p126"/>
          <p:cNvSpPr txBox="1">
            <a:spLocks noGrp="1"/>
          </p:cNvSpPr>
          <p:nvPr>
            <p:ph type="title"/>
          </p:nvPr>
        </p:nvSpPr>
        <p:spPr>
          <a:xfrm>
            <a:off x="566250" y="2285400"/>
            <a:ext cx="3183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367" name="Google Shape;1367;p126"/>
          <p:cNvSpPr/>
          <p:nvPr/>
        </p:nvSpPr>
        <p:spPr>
          <a:xfrm>
            <a:off x="5514200" y="699375"/>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368" name="Google Shape;1368;p126"/>
          <p:cNvSpPr/>
          <p:nvPr/>
        </p:nvSpPr>
        <p:spPr>
          <a:xfrm>
            <a:off x="5514200" y="1704125"/>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369" name="Google Shape;1369;p126"/>
          <p:cNvSpPr/>
          <p:nvPr/>
        </p:nvSpPr>
        <p:spPr>
          <a:xfrm>
            <a:off x="5514200" y="2708875"/>
            <a:ext cx="2741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370" name="Google Shape;1370;p126"/>
          <p:cNvSpPr/>
          <p:nvPr/>
        </p:nvSpPr>
        <p:spPr>
          <a:xfrm>
            <a:off x="5514200" y="3713625"/>
            <a:ext cx="2741400" cy="730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371" name="Google Shape;1371;p126"/>
          <p:cNvSpPr txBox="1">
            <a:spLocks noGrp="1"/>
          </p:cNvSpPr>
          <p:nvPr>
            <p:ph type="body" idx="1"/>
          </p:nvPr>
        </p:nvSpPr>
        <p:spPr>
          <a:xfrm>
            <a:off x="6152675" y="825225"/>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372" name="Google Shape;1372;p126"/>
          <p:cNvSpPr txBox="1">
            <a:spLocks noGrp="1"/>
          </p:cNvSpPr>
          <p:nvPr>
            <p:ph type="body" idx="2"/>
          </p:nvPr>
        </p:nvSpPr>
        <p:spPr>
          <a:xfrm>
            <a:off x="6149725" y="1827425"/>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373" name="Google Shape;1373;p126"/>
          <p:cNvSpPr txBox="1">
            <a:spLocks noGrp="1"/>
          </p:cNvSpPr>
          <p:nvPr>
            <p:ph type="body" idx="3"/>
          </p:nvPr>
        </p:nvSpPr>
        <p:spPr>
          <a:xfrm>
            <a:off x="6149725" y="2845138"/>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374" name="Google Shape;1374;p126"/>
          <p:cNvSpPr txBox="1">
            <a:spLocks noGrp="1"/>
          </p:cNvSpPr>
          <p:nvPr>
            <p:ph type="body" idx="4"/>
          </p:nvPr>
        </p:nvSpPr>
        <p:spPr>
          <a:xfrm>
            <a:off x="6149725" y="3836925"/>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375" name="Google Shape;1375;p126"/>
          <p:cNvSpPr txBox="1">
            <a:spLocks noGrp="1"/>
          </p:cNvSpPr>
          <p:nvPr>
            <p:ph type="subTitle" idx="5"/>
          </p:nvPr>
        </p:nvSpPr>
        <p:spPr>
          <a:xfrm>
            <a:off x="5647000" y="85140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376" name="Google Shape;1376;p126"/>
          <p:cNvSpPr txBox="1">
            <a:spLocks noGrp="1"/>
          </p:cNvSpPr>
          <p:nvPr>
            <p:ph type="subTitle" idx="6"/>
          </p:nvPr>
        </p:nvSpPr>
        <p:spPr>
          <a:xfrm>
            <a:off x="5647000" y="18482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377" name="Google Shape;1377;p126"/>
          <p:cNvSpPr txBox="1">
            <a:spLocks noGrp="1"/>
          </p:cNvSpPr>
          <p:nvPr>
            <p:ph type="subTitle" idx="7"/>
          </p:nvPr>
        </p:nvSpPr>
        <p:spPr>
          <a:xfrm>
            <a:off x="5647000" y="286600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378" name="Google Shape;1378;p126"/>
          <p:cNvSpPr txBox="1">
            <a:spLocks noGrp="1"/>
          </p:cNvSpPr>
          <p:nvPr>
            <p:ph type="subTitle" idx="8"/>
          </p:nvPr>
        </p:nvSpPr>
        <p:spPr>
          <a:xfrm>
            <a:off x="5694325" y="386726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lide Multiple Quiz Options 3 v1">
  <p:cSld name="CUSTOM_30">
    <p:spTree>
      <p:nvGrpSpPr>
        <p:cNvPr id="1" name="Shape 1379"/>
        <p:cNvGrpSpPr/>
        <p:nvPr/>
      </p:nvGrpSpPr>
      <p:grpSpPr>
        <a:xfrm>
          <a:off x="0" y="0"/>
          <a:ext cx="0" cy="0"/>
          <a:chOff x="0" y="0"/>
          <a:chExt cx="0" cy="0"/>
        </a:xfrm>
      </p:grpSpPr>
      <p:sp>
        <p:nvSpPr>
          <p:cNvPr id="1380" name="Google Shape;1380;p127"/>
          <p:cNvSpPr txBox="1">
            <a:spLocks noGrp="1"/>
          </p:cNvSpPr>
          <p:nvPr>
            <p:ph type="title"/>
          </p:nvPr>
        </p:nvSpPr>
        <p:spPr>
          <a:xfrm>
            <a:off x="379400" y="445025"/>
            <a:ext cx="83721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381" name="Google Shape;1381;p127"/>
          <p:cNvSpPr/>
          <p:nvPr/>
        </p:nvSpPr>
        <p:spPr>
          <a:xfrm>
            <a:off x="379400" y="2644450"/>
            <a:ext cx="639300" cy="572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382" name="Google Shape;1382;p127"/>
          <p:cNvSpPr txBox="1">
            <a:spLocks noGrp="1"/>
          </p:cNvSpPr>
          <p:nvPr>
            <p:ph type="body" idx="1"/>
          </p:nvPr>
        </p:nvSpPr>
        <p:spPr>
          <a:xfrm>
            <a:off x="1112700"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383" name="Google Shape;1383;p127"/>
          <p:cNvSpPr txBox="1">
            <a:spLocks noGrp="1"/>
          </p:cNvSpPr>
          <p:nvPr>
            <p:ph type="body" idx="2"/>
          </p:nvPr>
        </p:nvSpPr>
        <p:spPr>
          <a:xfrm>
            <a:off x="4043713"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384" name="Google Shape;1384;p127"/>
          <p:cNvSpPr txBox="1">
            <a:spLocks noGrp="1"/>
          </p:cNvSpPr>
          <p:nvPr>
            <p:ph type="body" idx="3"/>
          </p:nvPr>
        </p:nvSpPr>
        <p:spPr>
          <a:xfrm>
            <a:off x="6877225"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385" name="Google Shape;1385;p127"/>
          <p:cNvSpPr/>
          <p:nvPr/>
        </p:nvSpPr>
        <p:spPr>
          <a:xfrm>
            <a:off x="3253500" y="2644450"/>
            <a:ext cx="6393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386" name="Google Shape;1386;p127"/>
          <p:cNvSpPr/>
          <p:nvPr/>
        </p:nvSpPr>
        <p:spPr>
          <a:xfrm>
            <a:off x="6133400" y="2644450"/>
            <a:ext cx="6393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387" name="Google Shape;1387;p127"/>
          <p:cNvSpPr txBox="1">
            <a:spLocks noGrp="1"/>
          </p:cNvSpPr>
          <p:nvPr>
            <p:ph type="subTitle" idx="4"/>
          </p:nvPr>
        </p:nvSpPr>
        <p:spPr>
          <a:xfrm>
            <a:off x="454250"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8" name="Google Shape;1388;p127"/>
          <p:cNvSpPr txBox="1">
            <a:spLocks noGrp="1"/>
          </p:cNvSpPr>
          <p:nvPr>
            <p:ph type="subTitle" idx="5"/>
          </p:nvPr>
        </p:nvSpPr>
        <p:spPr>
          <a:xfrm>
            <a:off x="3331250"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9" name="Google Shape;1389;p127"/>
          <p:cNvSpPr txBox="1">
            <a:spLocks noGrp="1"/>
          </p:cNvSpPr>
          <p:nvPr>
            <p:ph type="subTitle" idx="6"/>
          </p:nvPr>
        </p:nvSpPr>
        <p:spPr>
          <a:xfrm>
            <a:off x="6211935"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lide Multiple Quiz Options 3 v2">
  <p:cSld name="CUSTOM_31">
    <p:spTree>
      <p:nvGrpSpPr>
        <p:cNvPr id="1" name="Shape 1390"/>
        <p:cNvGrpSpPr/>
        <p:nvPr/>
      </p:nvGrpSpPr>
      <p:grpSpPr>
        <a:xfrm>
          <a:off x="0" y="0"/>
          <a:ext cx="0" cy="0"/>
          <a:chOff x="0" y="0"/>
          <a:chExt cx="0" cy="0"/>
        </a:xfrm>
      </p:grpSpPr>
      <p:sp>
        <p:nvSpPr>
          <p:cNvPr id="1391" name="Google Shape;1391;p128"/>
          <p:cNvSpPr txBox="1">
            <a:spLocks noGrp="1"/>
          </p:cNvSpPr>
          <p:nvPr>
            <p:ph type="title"/>
          </p:nvPr>
        </p:nvSpPr>
        <p:spPr>
          <a:xfrm>
            <a:off x="566250" y="2285400"/>
            <a:ext cx="3972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92" name="Google Shape;1392;p128"/>
          <p:cNvSpPr/>
          <p:nvPr/>
        </p:nvSpPr>
        <p:spPr>
          <a:xfrm>
            <a:off x="5514200" y="12017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393" name="Google Shape;1393;p128"/>
          <p:cNvSpPr/>
          <p:nvPr/>
        </p:nvSpPr>
        <p:spPr>
          <a:xfrm>
            <a:off x="5514200" y="2206500"/>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394" name="Google Shape;1394;p128"/>
          <p:cNvSpPr/>
          <p:nvPr/>
        </p:nvSpPr>
        <p:spPr>
          <a:xfrm>
            <a:off x="5514200" y="3211250"/>
            <a:ext cx="2741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395" name="Google Shape;1395;p128"/>
          <p:cNvSpPr txBox="1">
            <a:spLocks noGrp="1"/>
          </p:cNvSpPr>
          <p:nvPr>
            <p:ph type="body" idx="1"/>
          </p:nvPr>
        </p:nvSpPr>
        <p:spPr>
          <a:xfrm>
            <a:off x="6152675" y="1327600"/>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396" name="Google Shape;1396;p128"/>
          <p:cNvSpPr txBox="1">
            <a:spLocks noGrp="1"/>
          </p:cNvSpPr>
          <p:nvPr>
            <p:ph type="body" idx="2"/>
          </p:nvPr>
        </p:nvSpPr>
        <p:spPr>
          <a:xfrm>
            <a:off x="6149725" y="2329800"/>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397" name="Google Shape;1397;p128"/>
          <p:cNvSpPr txBox="1">
            <a:spLocks noGrp="1"/>
          </p:cNvSpPr>
          <p:nvPr>
            <p:ph type="body" idx="3"/>
          </p:nvPr>
        </p:nvSpPr>
        <p:spPr>
          <a:xfrm>
            <a:off x="6149725" y="3347513"/>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398" name="Google Shape;1398;p128"/>
          <p:cNvSpPr txBox="1">
            <a:spLocks noGrp="1"/>
          </p:cNvSpPr>
          <p:nvPr>
            <p:ph type="subTitle" idx="4"/>
          </p:nvPr>
        </p:nvSpPr>
        <p:spPr>
          <a:xfrm>
            <a:off x="5647000" y="13537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399" name="Google Shape;1399;p128"/>
          <p:cNvSpPr txBox="1">
            <a:spLocks noGrp="1"/>
          </p:cNvSpPr>
          <p:nvPr>
            <p:ph type="subTitle" idx="5"/>
          </p:nvPr>
        </p:nvSpPr>
        <p:spPr>
          <a:xfrm>
            <a:off x="5647000" y="235065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400" name="Google Shape;1400;p128"/>
          <p:cNvSpPr txBox="1">
            <a:spLocks noGrp="1"/>
          </p:cNvSpPr>
          <p:nvPr>
            <p:ph type="subTitle" idx="6"/>
          </p:nvPr>
        </p:nvSpPr>
        <p:spPr>
          <a:xfrm>
            <a:off x="5647000" y="33683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Slide Multiple Quiz Options 2 v1">
  <p:cSld name="CUSTOM_32">
    <p:spTree>
      <p:nvGrpSpPr>
        <p:cNvPr id="1" name="Shape 1401"/>
        <p:cNvGrpSpPr/>
        <p:nvPr/>
      </p:nvGrpSpPr>
      <p:grpSpPr>
        <a:xfrm>
          <a:off x="0" y="0"/>
          <a:ext cx="0" cy="0"/>
          <a:chOff x="0" y="0"/>
          <a:chExt cx="0" cy="0"/>
        </a:xfrm>
      </p:grpSpPr>
      <p:sp>
        <p:nvSpPr>
          <p:cNvPr id="1402" name="Google Shape;1402;p129"/>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03" name="Google Shape;1403;p129"/>
          <p:cNvSpPr/>
          <p:nvPr/>
        </p:nvSpPr>
        <p:spPr>
          <a:xfrm>
            <a:off x="513900" y="2454550"/>
            <a:ext cx="816000" cy="723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404" name="Google Shape;1404;p129"/>
          <p:cNvSpPr txBox="1">
            <a:spLocks noGrp="1"/>
          </p:cNvSpPr>
          <p:nvPr>
            <p:ph type="body" idx="1"/>
          </p:nvPr>
        </p:nvSpPr>
        <p:spPr>
          <a:xfrm>
            <a:off x="1501026" y="2444234"/>
            <a:ext cx="2586000" cy="7440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05" name="Google Shape;1405;p129"/>
          <p:cNvSpPr txBox="1">
            <a:spLocks noGrp="1"/>
          </p:cNvSpPr>
          <p:nvPr>
            <p:ph type="body" idx="2"/>
          </p:nvPr>
        </p:nvSpPr>
        <p:spPr>
          <a:xfrm>
            <a:off x="5991742" y="2448697"/>
            <a:ext cx="2586000" cy="7440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06" name="Google Shape;1406;p129"/>
          <p:cNvSpPr/>
          <p:nvPr/>
        </p:nvSpPr>
        <p:spPr>
          <a:xfrm>
            <a:off x="4924925" y="2459596"/>
            <a:ext cx="816000" cy="73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407" name="Google Shape;1407;p129"/>
          <p:cNvSpPr txBox="1">
            <a:spLocks noGrp="1"/>
          </p:cNvSpPr>
          <p:nvPr>
            <p:ph type="subTitle" idx="3"/>
          </p:nvPr>
        </p:nvSpPr>
        <p:spPr>
          <a:xfrm>
            <a:off x="677100" y="26088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8" name="Google Shape;1408;p129"/>
          <p:cNvSpPr txBox="1">
            <a:spLocks noGrp="1"/>
          </p:cNvSpPr>
          <p:nvPr>
            <p:ph type="subTitle" idx="4"/>
          </p:nvPr>
        </p:nvSpPr>
        <p:spPr>
          <a:xfrm>
            <a:off x="5088125" y="26088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lide Multiple Quiz Options 2 v2">
  <p:cSld name="CUSTOM_33">
    <p:spTree>
      <p:nvGrpSpPr>
        <p:cNvPr id="1" name="Shape 1409"/>
        <p:cNvGrpSpPr/>
        <p:nvPr/>
      </p:nvGrpSpPr>
      <p:grpSpPr>
        <a:xfrm>
          <a:off x="0" y="0"/>
          <a:ext cx="0" cy="0"/>
          <a:chOff x="0" y="0"/>
          <a:chExt cx="0" cy="0"/>
        </a:xfrm>
      </p:grpSpPr>
      <p:sp>
        <p:nvSpPr>
          <p:cNvPr id="1410" name="Google Shape;1410;p130"/>
          <p:cNvSpPr txBox="1">
            <a:spLocks noGrp="1"/>
          </p:cNvSpPr>
          <p:nvPr>
            <p:ph type="title"/>
          </p:nvPr>
        </p:nvSpPr>
        <p:spPr>
          <a:xfrm>
            <a:off x="566250" y="2285400"/>
            <a:ext cx="3999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411" name="Google Shape;1411;p130"/>
          <p:cNvSpPr/>
          <p:nvPr/>
        </p:nvSpPr>
        <p:spPr>
          <a:xfrm>
            <a:off x="5514200" y="14622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12" name="Google Shape;1412;p130"/>
          <p:cNvSpPr/>
          <p:nvPr/>
        </p:nvSpPr>
        <p:spPr>
          <a:xfrm>
            <a:off x="5514200" y="2950750"/>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13" name="Google Shape;1413;p130"/>
          <p:cNvSpPr txBox="1">
            <a:spLocks noGrp="1"/>
          </p:cNvSpPr>
          <p:nvPr>
            <p:ph type="body" idx="1"/>
          </p:nvPr>
        </p:nvSpPr>
        <p:spPr>
          <a:xfrm>
            <a:off x="6152675" y="1588100"/>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414" name="Google Shape;1414;p130"/>
          <p:cNvSpPr txBox="1">
            <a:spLocks noGrp="1"/>
          </p:cNvSpPr>
          <p:nvPr>
            <p:ph type="body" idx="2"/>
          </p:nvPr>
        </p:nvSpPr>
        <p:spPr>
          <a:xfrm>
            <a:off x="6149725" y="3074050"/>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415" name="Google Shape;1415;p130"/>
          <p:cNvSpPr txBox="1">
            <a:spLocks noGrp="1"/>
          </p:cNvSpPr>
          <p:nvPr>
            <p:ph type="subTitle" idx="3"/>
          </p:nvPr>
        </p:nvSpPr>
        <p:spPr>
          <a:xfrm>
            <a:off x="5647000" y="16142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416" name="Google Shape;1416;p130"/>
          <p:cNvSpPr txBox="1">
            <a:spLocks noGrp="1"/>
          </p:cNvSpPr>
          <p:nvPr>
            <p:ph type="subTitle" idx="4"/>
          </p:nvPr>
        </p:nvSpPr>
        <p:spPr>
          <a:xfrm>
            <a:off x="5647000" y="309490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lide Single Quiz Options 4 v1">
  <p:cSld name="CUSTOM_35">
    <p:spTree>
      <p:nvGrpSpPr>
        <p:cNvPr id="1" name="Shape 1417"/>
        <p:cNvGrpSpPr/>
        <p:nvPr/>
      </p:nvGrpSpPr>
      <p:grpSpPr>
        <a:xfrm>
          <a:off x="0" y="0"/>
          <a:ext cx="0" cy="0"/>
          <a:chOff x="0" y="0"/>
          <a:chExt cx="0" cy="0"/>
        </a:xfrm>
      </p:grpSpPr>
      <p:sp>
        <p:nvSpPr>
          <p:cNvPr id="1418" name="Google Shape;1418;p131"/>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19" name="Google Shape;1419;p131"/>
          <p:cNvSpPr/>
          <p:nvPr/>
        </p:nvSpPr>
        <p:spPr>
          <a:xfrm>
            <a:off x="379400" y="1614000"/>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420" name="Google Shape;1420;p131"/>
          <p:cNvSpPr/>
          <p:nvPr/>
        </p:nvSpPr>
        <p:spPr>
          <a:xfrm>
            <a:off x="4581475" y="1614000"/>
            <a:ext cx="815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421" name="Google Shape;1421;p131"/>
          <p:cNvSpPr/>
          <p:nvPr/>
        </p:nvSpPr>
        <p:spPr>
          <a:xfrm>
            <a:off x="379400" y="2798975"/>
            <a:ext cx="815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422" name="Google Shape;1422;p131"/>
          <p:cNvSpPr/>
          <p:nvPr/>
        </p:nvSpPr>
        <p:spPr>
          <a:xfrm>
            <a:off x="4581475" y="2798975"/>
            <a:ext cx="815400" cy="730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423" name="Google Shape;1423;p131"/>
          <p:cNvSpPr txBox="1">
            <a:spLocks noGrp="1"/>
          </p:cNvSpPr>
          <p:nvPr>
            <p:ph type="body" idx="1"/>
          </p:nvPr>
        </p:nvSpPr>
        <p:spPr>
          <a:xfrm>
            <a:off x="1321375" y="171358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24" name="Google Shape;1424;p131"/>
          <p:cNvSpPr txBox="1">
            <a:spLocks noGrp="1"/>
          </p:cNvSpPr>
          <p:nvPr>
            <p:ph type="body" idx="2"/>
          </p:nvPr>
        </p:nvSpPr>
        <p:spPr>
          <a:xfrm>
            <a:off x="5523450" y="171358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25" name="Google Shape;1425;p131"/>
          <p:cNvSpPr txBox="1">
            <a:spLocks noGrp="1"/>
          </p:cNvSpPr>
          <p:nvPr>
            <p:ph type="body" idx="3"/>
          </p:nvPr>
        </p:nvSpPr>
        <p:spPr>
          <a:xfrm>
            <a:off x="1321375" y="291198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26" name="Google Shape;1426;p131"/>
          <p:cNvSpPr txBox="1">
            <a:spLocks noGrp="1"/>
          </p:cNvSpPr>
          <p:nvPr>
            <p:ph type="body" idx="4"/>
          </p:nvPr>
        </p:nvSpPr>
        <p:spPr>
          <a:xfrm>
            <a:off x="5523450" y="291198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27" name="Google Shape;1427;p131"/>
          <p:cNvSpPr txBox="1">
            <a:spLocks noGrp="1"/>
          </p:cNvSpPr>
          <p:nvPr>
            <p:ph type="subTitle" idx="5"/>
          </p:nvPr>
        </p:nvSpPr>
        <p:spPr>
          <a:xfrm>
            <a:off x="542300" y="17629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8" name="Google Shape;1428;p131"/>
          <p:cNvSpPr txBox="1">
            <a:spLocks noGrp="1"/>
          </p:cNvSpPr>
          <p:nvPr>
            <p:ph type="subTitle" idx="6"/>
          </p:nvPr>
        </p:nvSpPr>
        <p:spPr>
          <a:xfrm>
            <a:off x="4744375" y="17629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9" name="Google Shape;1429;p131"/>
          <p:cNvSpPr txBox="1">
            <a:spLocks noGrp="1"/>
          </p:cNvSpPr>
          <p:nvPr>
            <p:ph type="subTitle" idx="7"/>
          </p:nvPr>
        </p:nvSpPr>
        <p:spPr>
          <a:xfrm>
            <a:off x="542300" y="29613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0" name="Google Shape;1430;p131"/>
          <p:cNvSpPr txBox="1">
            <a:spLocks noGrp="1"/>
          </p:cNvSpPr>
          <p:nvPr>
            <p:ph type="subTitle" idx="8"/>
          </p:nvPr>
        </p:nvSpPr>
        <p:spPr>
          <a:xfrm>
            <a:off x="4744375" y="29613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lide Single Quiz Options 4 v2">
  <p:cSld name="CUSTOM_36">
    <p:spTree>
      <p:nvGrpSpPr>
        <p:cNvPr id="1" name="Shape 1431"/>
        <p:cNvGrpSpPr/>
        <p:nvPr/>
      </p:nvGrpSpPr>
      <p:grpSpPr>
        <a:xfrm>
          <a:off x="0" y="0"/>
          <a:ext cx="0" cy="0"/>
          <a:chOff x="0" y="0"/>
          <a:chExt cx="0" cy="0"/>
        </a:xfrm>
      </p:grpSpPr>
      <p:sp>
        <p:nvSpPr>
          <p:cNvPr id="1432" name="Google Shape;1432;p132"/>
          <p:cNvSpPr txBox="1">
            <a:spLocks noGrp="1"/>
          </p:cNvSpPr>
          <p:nvPr>
            <p:ph type="title"/>
          </p:nvPr>
        </p:nvSpPr>
        <p:spPr>
          <a:xfrm>
            <a:off x="566250" y="2285400"/>
            <a:ext cx="36381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33" name="Google Shape;1433;p132"/>
          <p:cNvSpPr/>
          <p:nvPr/>
        </p:nvSpPr>
        <p:spPr>
          <a:xfrm>
            <a:off x="5514200" y="699375"/>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34" name="Google Shape;1434;p132"/>
          <p:cNvSpPr/>
          <p:nvPr/>
        </p:nvSpPr>
        <p:spPr>
          <a:xfrm>
            <a:off x="5514200" y="1704125"/>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35" name="Google Shape;1435;p132"/>
          <p:cNvSpPr/>
          <p:nvPr/>
        </p:nvSpPr>
        <p:spPr>
          <a:xfrm>
            <a:off x="5514200" y="2708875"/>
            <a:ext cx="2741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36" name="Google Shape;1436;p132"/>
          <p:cNvSpPr/>
          <p:nvPr/>
        </p:nvSpPr>
        <p:spPr>
          <a:xfrm>
            <a:off x="5514200" y="3713625"/>
            <a:ext cx="2741400" cy="730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37" name="Google Shape;1437;p132"/>
          <p:cNvSpPr txBox="1">
            <a:spLocks noGrp="1"/>
          </p:cNvSpPr>
          <p:nvPr>
            <p:ph type="body" idx="1"/>
          </p:nvPr>
        </p:nvSpPr>
        <p:spPr>
          <a:xfrm>
            <a:off x="6152675" y="825225"/>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438" name="Google Shape;1438;p132"/>
          <p:cNvSpPr txBox="1">
            <a:spLocks noGrp="1"/>
          </p:cNvSpPr>
          <p:nvPr>
            <p:ph type="body" idx="2"/>
          </p:nvPr>
        </p:nvSpPr>
        <p:spPr>
          <a:xfrm>
            <a:off x="6149725" y="1827425"/>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439" name="Google Shape;1439;p132"/>
          <p:cNvSpPr txBox="1">
            <a:spLocks noGrp="1"/>
          </p:cNvSpPr>
          <p:nvPr>
            <p:ph type="body" idx="3"/>
          </p:nvPr>
        </p:nvSpPr>
        <p:spPr>
          <a:xfrm>
            <a:off x="6149725" y="2845138"/>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440" name="Google Shape;1440;p132"/>
          <p:cNvSpPr txBox="1">
            <a:spLocks noGrp="1"/>
          </p:cNvSpPr>
          <p:nvPr>
            <p:ph type="body" idx="4"/>
          </p:nvPr>
        </p:nvSpPr>
        <p:spPr>
          <a:xfrm>
            <a:off x="6149725" y="3836925"/>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441" name="Google Shape;1441;p132"/>
          <p:cNvSpPr txBox="1">
            <a:spLocks noGrp="1"/>
          </p:cNvSpPr>
          <p:nvPr>
            <p:ph type="subTitle" idx="5"/>
          </p:nvPr>
        </p:nvSpPr>
        <p:spPr>
          <a:xfrm>
            <a:off x="5647000" y="85140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442" name="Google Shape;1442;p132"/>
          <p:cNvSpPr txBox="1">
            <a:spLocks noGrp="1"/>
          </p:cNvSpPr>
          <p:nvPr>
            <p:ph type="subTitle" idx="6"/>
          </p:nvPr>
        </p:nvSpPr>
        <p:spPr>
          <a:xfrm>
            <a:off x="5647000" y="18482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443" name="Google Shape;1443;p132"/>
          <p:cNvSpPr txBox="1">
            <a:spLocks noGrp="1"/>
          </p:cNvSpPr>
          <p:nvPr>
            <p:ph type="subTitle" idx="7"/>
          </p:nvPr>
        </p:nvSpPr>
        <p:spPr>
          <a:xfrm>
            <a:off x="5647000" y="286600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444" name="Google Shape;1444;p132"/>
          <p:cNvSpPr txBox="1">
            <a:spLocks noGrp="1"/>
          </p:cNvSpPr>
          <p:nvPr>
            <p:ph type="subTitle" idx="8"/>
          </p:nvPr>
        </p:nvSpPr>
        <p:spPr>
          <a:xfrm>
            <a:off x="5694325" y="386726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2 items in  a list + image">
  <p:cSld name="MAIN_POINT_1_1">
    <p:spTree>
      <p:nvGrpSpPr>
        <p:cNvPr id="1" name="Shape 133"/>
        <p:cNvGrpSpPr/>
        <p:nvPr/>
      </p:nvGrpSpPr>
      <p:grpSpPr>
        <a:xfrm>
          <a:off x="0" y="0"/>
          <a:ext cx="0" cy="0"/>
          <a:chOff x="0" y="0"/>
          <a:chExt cx="0" cy="0"/>
        </a:xfrm>
      </p:grpSpPr>
      <p:sp>
        <p:nvSpPr>
          <p:cNvPr id="134" name="Google Shape;134;p25"/>
          <p:cNvSpPr/>
          <p:nvPr/>
        </p:nvSpPr>
        <p:spPr>
          <a:xfrm>
            <a:off x="0" y="3249700"/>
            <a:ext cx="9144000" cy="190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a:spLocks noGrp="1"/>
          </p:cNvSpPr>
          <p:nvPr>
            <p:ph type="pic" idx="2"/>
          </p:nvPr>
        </p:nvSpPr>
        <p:spPr>
          <a:xfrm>
            <a:off x="560300" y="1522125"/>
            <a:ext cx="3922200" cy="3046800"/>
          </a:xfrm>
          <a:prstGeom prst="rect">
            <a:avLst/>
          </a:prstGeom>
          <a:noFill/>
          <a:ln>
            <a:noFill/>
          </a:ln>
        </p:spPr>
      </p:sp>
      <p:sp>
        <p:nvSpPr>
          <p:cNvPr id="136" name="Google Shape;136;p25"/>
          <p:cNvSpPr txBox="1">
            <a:spLocks noGrp="1"/>
          </p:cNvSpPr>
          <p:nvPr>
            <p:ph type="title"/>
          </p:nvPr>
        </p:nvSpPr>
        <p:spPr>
          <a:xfrm>
            <a:off x="566250" y="445025"/>
            <a:ext cx="4093500" cy="10770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37" name="Google Shape;137;p25"/>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8" name="Google Shape;138;p25"/>
          <p:cNvSpPr/>
          <p:nvPr/>
        </p:nvSpPr>
        <p:spPr>
          <a:xfrm>
            <a:off x="4855875" y="819675"/>
            <a:ext cx="3726000" cy="1692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5"/>
          <p:cNvSpPr/>
          <p:nvPr/>
        </p:nvSpPr>
        <p:spPr>
          <a:xfrm>
            <a:off x="4855875" y="3177964"/>
            <a:ext cx="3726000" cy="1692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5"/>
          <p:cNvSpPr txBox="1">
            <a:spLocks noGrp="1"/>
          </p:cNvSpPr>
          <p:nvPr>
            <p:ph type="body" idx="1"/>
          </p:nvPr>
        </p:nvSpPr>
        <p:spPr>
          <a:xfrm>
            <a:off x="4992675" y="957875"/>
            <a:ext cx="3452400" cy="1425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41" name="Google Shape;141;p25"/>
          <p:cNvSpPr txBox="1">
            <a:spLocks noGrp="1"/>
          </p:cNvSpPr>
          <p:nvPr>
            <p:ph type="body" idx="3"/>
          </p:nvPr>
        </p:nvSpPr>
        <p:spPr>
          <a:xfrm>
            <a:off x="5001050" y="3332050"/>
            <a:ext cx="3453300" cy="14247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42" name="Google Shape;142;p25"/>
          <p:cNvSpPr/>
          <p:nvPr/>
        </p:nvSpPr>
        <p:spPr>
          <a:xfrm>
            <a:off x="4855875" y="819675"/>
            <a:ext cx="18000" cy="1692000"/>
          </a:xfrm>
          <a:prstGeom prst="rect">
            <a:avLst/>
          </a:prstGeom>
          <a:solidFill>
            <a:schemeClr val="accent1"/>
          </a:solidFill>
          <a:ln>
            <a:noFill/>
          </a:ln>
          <a:effectLst>
            <a:outerShdw blurRad="57150" dist="19050" dir="3780000" algn="bl" rotWithShape="0">
              <a:srgbClr val="D9D9D9">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143" name="Google Shape;143;p25"/>
          <p:cNvSpPr/>
          <p:nvPr/>
        </p:nvSpPr>
        <p:spPr>
          <a:xfrm>
            <a:off x="4855981" y="3177975"/>
            <a:ext cx="18000" cy="1691700"/>
          </a:xfrm>
          <a:prstGeom prst="rect">
            <a:avLst/>
          </a:prstGeom>
          <a:solidFill>
            <a:schemeClr val="accent1"/>
          </a:solidFill>
          <a:ln>
            <a:noFill/>
          </a:ln>
          <a:effectLst>
            <a:outerShdw blurRad="57150" dist="19050" dir="3780000" algn="bl" rotWithShape="0">
              <a:srgbClr val="D9D9D9">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Slide Single Quiz Options 3 v1">
  <p:cSld name="CUSTOM_37">
    <p:spTree>
      <p:nvGrpSpPr>
        <p:cNvPr id="1" name="Shape 1445"/>
        <p:cNvGrpSpPr/>
        <p:nvPr/>
      </p:nvGrpSpPr>
      <p:grpSpPr>
        <a:xfrm>
          <a:off x="0" y="0"/>
          <a:ext cx="0" cy="0"/>
          <a:chOff x="0" y="0"/>
          <a:chExt cx="0" cy="0"/>
        </a:xfrm>
      </p:grpSpPr>
      <p:sp>
        <p:nvSpPr>
          <p:cNvPr id="1446" name="Google Shape;1446;p133"/>
          <p:cNvSpPr txBox="1">
            <a:spLocks noGrp="1"/>
          </p:cNvSpPr>
          <p:nvPr>
            <p:ph type="title"/>
          </p:nvPr>
        </p:nvSpPr>
        <p:spPr>
          <a:xfrm>
            <a:off x="379400" y="445025"/>
            <a:ext cx="82683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47" name="Google Shape;1447;p133"/>
          <p:cNvSpPr/>
          <p:nvPr/>
        </p:nvSpPr>
        <p:spPr>
          <a:xfrm>
            <a:off x="379400" y="2644450"/>
            <a:ext cx="639300" cy="572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448" name="Google Shape;1448;p133"/>
          <p:cNvSpPr txBox="1">
            <a:spLocks noGrp="1"/>
          </p:cNvSpPr>
          <p:nvPr>
            <p:ph type="body" idx="1"/>
          </p:nvPr>
        </p:nvSpPr>
        <p:spPr>
          <a:xfrm>
            <a:off x="1112700"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49" name="Google Shape;1449;p133"/>
          <p:cNvSpPr txBox="1">
            <a:spLocks noGrp="1"/>
          </p:cNvSpPr>
          <p:nvPr>
            <p:ph type="body" idx="2"/>
          </p:nvPr>
        </p:nvSpPr>
        <p:spPr>
          <a:xfrm>
            <a:off x="4043713"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50" name="Google Shape;1450;p133"/>
          <p:cNvSpPr txBox="1">
            <a:spLocks noGrp="1"/>
          </p:cNvSpPr>
          <p:nvPr>
            <p:ph type="body" idx="3"/>
          </p:nvPr>
        </p:nvSpPr>
        <p:spPr>
          <a:xfrm>
            <a:off x="6877225"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51" name="Google Shape;1451;p133"/>
          <p:cNvSpPr/>
          <p:nvPr/>
        </p:nvSpPr>
        <p:spPr>
          <a:xfrm>
            <a:off x="3253500" y="2644450"/>
            <a:ext cx="6393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452" name="Google Shape;1452;p133"/>
          <p:cNvSpPr/>
          <p:nvPr/>
        </p:nvSpPr>
        <p:spPr>
          <a:xfrm>
            <a:off x="6133400" y="2644450"/>
            <a:ext cx="6393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453" name="Google Shape;1453;p133"/>
          <p:cNvSpPr txBox="1">
            <a:spLocks noGrp="1"/>
          </p:cNvSpPr>
          <p:nvPr>
            <p:ph type="subTitle" idx="4"/>
          </p:nvPr>
        </p:nvSpPr>
        <p:spPr>
          <a:xfrm>
            <a:off x="454250"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4" name="Google Shape;1454;p133"/>
          <p:cNvSpPr txBox="1">
            <a:spLocks noGrp="1"/>
          </p:cNvSpPr>
          <p:nvPr>
            <p:ph type="subTitle" idx="5"/>
          </p:nvPr>
        </p:nvSpPr>
        <p:spPr>
          <a:xfrm>
            <a:off x="3331250"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5" name="Google Shape;1455;p133"/>
          <p:cNvSpPr txBox="1">
            <a:spLocks noGrp="1"/>
          </p:cNvSpPr>
          <p:nvPr>
            <p:ph type="subTitle" idx="6"/>
          </p:nvPr>
        </p:nvSpPr>
        <p:spPr>
          <a:xfrm>
            <a:off x="6211935"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lide Single Quiz Options 3 v2">
  <p:cSld name="CUSTOM_38">
    <p:spTree>
      <p:nvGrpSpPr>
        <p:cNvPr id="1" name="Shape 1456"/>
        <p:cNvGrpSpPr/>
        <p:nvPr/>
      </p:nvGrpSpPr>
      <p:grpSpPr>
        <a:xfrm>
          <a:off x="0" y="0"/>
          <a:ext cx="0" cy="0"/>
          <a:chOff x="0" y="0"/>
          <a:chExt cx="0" cy="0"/>
        </a:xfrm>
      </p:grpSpPr>
      <p:sp>
        <p:nvSpPr>
          <p:cNvPr id="1457" name="Google Shape;1457;p134"/>
          <p:cNvSpPr txBox="1">
            <a:spLocks noGrp="1"/>
          </p:cNvSpPr>
          <p:nvPr>
            <p:ph type="title"/>
          </p:nvPr>
        </p:nvSpPr>
        <p:spPr>
          <a:xfrm>
            <a:off x="566250" y="2285400"/>
            <a:ext cx="402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458" name="Google Shape;1458;p134"/>
          <p:cNvSpPr/>
          <p:nvPr/>
        </p:nvSpPr>
        <p:spPr>
          <a:xfrm>
            <a:off x="5514200" y="12017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59" name="Google Shape;1459;p134"/>
          <p:cNvSpPr/>
          <p:nvPr/>
        </p:nvSpPr>
        <p:spPr>
          <a:xfrm>
            <a:off x="5514200" y="2206500"/>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60" name="Google Shape;1460;p134"/>
          <p:cNvSpPr/>
          <p:nvPr/>
        </p:nvSpPr>
        <p:spPr>
          <a:xfrm>
            <a:off x="5514200" y="3211250"/>
            <a:ext cx="2741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61" name="Google Shape;1461;p134"/>
          <p:cNvSpPr txBox="1">
            <a:spLocks noGrp="1"/>
          </p:cNvSpPr>
          <p:nvPr>
            <p:ph type="body" idx="1"/>
          </p:nvPr>
        </p:nvSpPr>
        <p:spPr>
          <a:xfrm>
            <a:off x="6152675" y="1327600"/>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462" name="Google Shape;1462;p134"/>
          <p:cNvSpPr txBox="1">
            <a:spLocks noGrp="1"/>
          </p:cNvSpPr>
          <p:nvPr>
            <p:ph type="body" idx="2"/>
          </p:nvPr>
        </p:nvSpPr>
        <p:spPr>
          <a:xfrm>
            <a:off x="6149725" y="2329800"/>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463" name="Google Shape;1463;p134"/>
          <p:cNvSpPr txBox="1">
            <a:spLocks noGrp="1"/>
          </p:cNvSpPr>
          <p:nvPr>
            <p:ph type="body" idx="3"/>
          </p:nvPr>
        </p:nvSpPr>
        <p:spPr>
          <a:xfrm>
            <a:off x="6149725" y="3347513"/>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464" name="Google Shape;1464;p134"/>
          <p:cNvSpPr txBox="1">
            <a:spLocks noGrp="1"/>
          </p:cNvSpPr>
          <p:nvPr>
            <p:ph type="subTitle" idx="4"/>
          </p:nvPr>
        </p:nvSpPr>
        <p:spPr>
          <a:xfrm>
            <a:off x="5647000" y="13537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465" name="Google Shape;1465;p134"/>
          <p:cNvSpPr txBox="1">
            <a:spLocks noGrp="1"/>
          </p:cNvSpPr>
          <p:nvPr>
            <p:ph type="subTitle" idx="5"/>
          </p:nvPr>
        </p:nvSpPr>
        <p:spPr>
          <a:xfrm>
            <a:off x="5647000" y="235065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466" name="Google Shape;1466;p134"/>
          <p:cNvSpPr txBox="1">
            <a:spLocks noGrp="1"/>
          </p:cNvSpPr>
          <p:nvPr>
            <p:ph type="subTitle" idx="6"/>
          </p:nvPr>
        </p:nvSpPr>
        <p:spPr>
          <a:xfrm>
            <a:off x="5647000" y="33683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Slide Single Quiz Options 2 v1">
  <p:cSld name="CUSTOM_39">
    <p:spTree>
      <p:nvGrpSpPr>
        <p:cNvPr id="1" name="Shape 1467"/>
        <p:cNvGrpSpPr/>
        <p:nvPr/>
      </p:nvGrpSpPr>
      <p:grpSpPr>
        <a:xfrm>
          <a:off x="0" y="0"/>
          <a:ext cx="0" cy="0"/>
          <a:chOff x="0" y="0"/>
          <a:chExt cx="0" cy="0"/>
        </a:xfrm>
      </p:grpSpPr>
      <p:sp>
        <p:nvSpPr>
          <p:cNvPr id="1468" name="Google Shape;1468;p135"/>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69" name="Google Shape;1469;p135"/>
          <p:cNvSpPr/>
          <p:nvPr/>
        </p:nvSpPr>
        <p:spPr>
          <a:xfrm>
            <a:off x="513900" y="2454550"/>
            <a:ext cx="816000" cy="723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470" name="Google Shape;1470;p135"/>
          <p:cNvSpPr txBox="1">
            <a:spLocks noGrp="1"/>
          </p:cNvSpPr>
          <p:nvPr>
            <p:ph type="body" idx="1"/>
          </p:nvPr>
        </p:nvSpPr>
        <p:spPr>
          <a:xfrm>
            <a:off x="1501026" y="2444234"/>
            <a:ext cx="2586000" cy="7440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71" name="Google Shape;1471;p135"/>
          <p:cNvSpPr txBox="1">
            <a:spLocks noGrp="1"/>
          </p:cNvSpPr>
          <p:nvPr>
            <p:ph type="body" idx="2"/>
          </p:nvPr>
        </p:nvSpPr>
        <p:spPr>
          <a:xfrm>
            <a:off x="5991742" y="2448697"/>
            <a:ext cx="2586000" cy="7440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72" name="Google Shape;1472;p135"/>
          <p:cNvSpPr/>
          <p:nvPr/>
        </p:nvSpPr>
        <p:spPr>
          <a:xfrm>
            <a:off x="4924925" y="2459596"/>
            <a:ext cx="816000" cy="73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1473" name="Google Shape;1473;p135"/>
          <p:cNvSpPr txBox="1">
            <a:spLocks noGrp="1"/>
          </p:cNvSpPr>
          <p:nvPr>
            <p:ph type="subTitle" idx="3"/>
          </p:nvPr>
        </p:nvSpPr>
        <p:spPr>
          <a:xfrm>
            <a:off x="677100" y="26088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4" name="Google Shape;1474;p135"/>
          <p:cNvSpPr txBox="1">
            <a:spLocks noGrp="1"/>
          </p:cNvSpPr>
          <p:nvPr>
            <p:ph type="subTitle" idx="4"/>
          </p:nvPr>
        </p:nvSpPr>
        <p:spPr>
          <a:xfrm>
            <a:off x="5088125" y="26088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Slide Single Quiz Options 2 v2">
  <p:cSld name="CUSTOM_40">
    <p:spTree>
      <p:nvGrpSpPr>
        <p:cNvPr id="1" name="Shape 1475"/>
        <p:cNvGrpSpPr/>
        <p:nvPr/>
      </p:nvGrpSpPr>
      <p:grpSpPr>
        <a:xfrm>
          <a:off x="0" y="0"/>
          <a:ext cx="0" cy="0"/>
          <a:chOff x="0" y="0"/>
          <a:chExt cx="0" cy="0"/>
        </a:xfrm>
      </p:grpSpPr>
      <p:sp>
        <p:nvSpPr>
          <p:cNvPr id="1476" name="Google Shape;1476;p136"/>
          <p:cNvSpPr txBox="1">
            <a:spLocks noGrp="1"/>
          </p:cNvSpPr>
          <p:nvPr>
            <p:ph type="title"/>
          </p:nvPr>
        </p:nvSpPr>
        <p:spPr>
          <a:xfrm>
            <a:off x="566250" y="2339775"/>
            <a:ext cx="3999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77" name="Google Shape;1477;p136"/>
          <p:cNvSpPr/>
          <p:nvPr/>
        </p:nvSpPr>
        <p:spPr>
          <a:xfrm>
            <a:off x="5514200" y="14622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78" name="Google Shape;1478;p136"/>
          <p:cNvSpPr/>
          <p:nvPr/>
        </p:nvSpPr>
        <p:spPr>
          <a:xfrm>
            <a:off x="5514200" y="2950750"/>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79" name="Google Shape;1479;p136"/>
          <p:cNvSpPr txBox="1">
            <a:spLocks noGrp="1"/>
          </p:cNvSpPr>
          <p:nvPr>
            <p:ph type="body" idx="1"/>
          </p:nvPr>
        </p:nvSpPr>
        <p:spPr>
          <a:xfrm>
            <a:off x="6152675" y="1588100"/>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480" name="Google Shape;1480;p136"/>
          <p:cNvSpPr txBox="1">
            <a:spLocks noGrp="1"/>
          </p:cNvSpPr>
          <p:nvPr>
            <p:ph type="body" idx="2"/>
          </p:nvPr>
        </p:nvSpPr>
        <p:spPr>
          <a:xfrm>
            <a:off x="6149725" y="3074050"/>
            <a:ext cx="18846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481" name="Google Shape;1481;p136"/>
          <p:cNvSpPr txBox="1">
            <a:spLocks noGrp="1"/>
          </p:cNvSpPr>
          <p:nvPr>
            <p:ph type="subTitle" idx="3"/>
          </p:nvPr>
        </p:nvSpPr>
        <p:spPr>
          <a:xfrm>
            <a:off x="5647000" y="16142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1482" name="Google Shape;1482;p136"/>
          <p:cNvSpPr txBox="1">
            <a:spLocks noGrp="1"/>
          </p:cNvSpPr>
          <p:nvPr>
            <p:ph type="subTitle" idx="4"/>
          </p:nvPr>
        </p:nvSpPr>
        <p:spPr>
          <a:xfrm>
            <a:off x="5647000" y="309490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lide True False v1">
  <p:cSld name="CUSTOM_34">
    <p:spTree>
      <p:nvGrpSpPr>
        <p:cNvPr id="1" name="Shape 1483"/>
        <p:cNvGrpSpPr/>
        <p:nvPr/>
      </p:nvGrpSpPr>
      <p:grpSpPr>
        <a:xfrm>
          <a:off x="0" y="0"/>
          <a:ext cx="0" cy="0"/>
          <a:chOff x="0" y="0"/>
          <a:chExt cx="0" cy="0"/>
        </a:xfrm>
      </p:grpSpPr>
      <p:sp>
        <p:nvSpPr>
          <p:cNvPr id="1484" name="Google Shape;1484;p137"/>
          <p:cNvSpPr/>
          <p:nvPr/>
        </p:nvSpPr>
        <p:spPr>
          <a:xfrm>
            <a:off x="5912625" y="3041863"/>
            <a:ext cx="2285100" cy="730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85" name="Google Shape;1485;p137"/>
          <p:cNvSpPr/>
          <p:nvPr/>
        </p:nvSpPr>
        <p:spPr>
          <a:xfrm>
            <a:off x="6004575" y="3120763"/>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86" name="Google Shape;1486;p137"/>
          <p:cNvSpPr txBox="1">
            <a:spLocks noGrp="1"/>
          </p:cNvSpPr>
          <p:nvPr>
            <p:ph type="title"/>
          </p:nvPr>
        </p:nvSpPr>
        <p:spPr>
          <a:xfrm>
            <a:off x="566250" y="2285400"/>
            <a:ext cx="40674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487" name="Google Shape;1487;p137"/>
          <p:cNvSpPr/>
          <p:nvPr/>
        </p:nvSpPr>
        <p:spPr>
          <a:xfrm>
            <a:off x="5912625" y="1371138"/>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88" name="Google Shape;1488;p137"/>
          <p:cNvSpPr/>
          <p:nvPr/>
        </p:nvSpPr>
        <p:spPr>
          <a:xfrm>
            <a:off x="6004575" y="1452588"/>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1489" name="Google Shape;1489;p137"/>
          <p:cNvGrpSpPr/>
          <p:nvPr/>
        </p:nvGrpSpPr>
        <p:grpSpPr>
          <a:xfrm rot="-2700000">
            <a:off x="6131098" y="1596259"/>
            <a:ext cx="348897" cy="200098"/>
            <a:chOff x="3876675" y="1766250"/>
            <a:chExt cx="348900" cy="200100"/>
          </a:xfrm>
        </p:grpSpPr>
        <p:sp>
          <p:nvSpPr>
            <p:cNvPr id="1490" name="Google Shape;1490;p137"/>
            <p:cNvSpPr/>
            <p:nvPr/>
          </p:nvSpPr>
          <p:spPr>
            <a:xfrm>
              <a:off x="3876700" y="1766250"/>
              <a:ext cx="72000" cy="200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91" name="Google Shape;1491;p137"/>
            <p:cNvSpPr/>
            <p:nvPr/>
          </p:nvSpPr>
          <p:spPr>
            <a:xfrm rot="5400000">
              <a:off x="4015125" y="1755900"/>
              <a:ext cx="72000" cy="34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1492" name="Google Shape;1492;p137"/>
          <p:cNvGrpSpPr/>
          <p:nvPr/>
        </p:nvGrpSpPr>
        <p:grpSpPr>
          <a:xfrm>
            <a:off x="6142124" y="3258302"/>
            <a:ext cx="297600" cy="297600"/>
            <a:chOff x="3902424" y="2300989"/>
            <a:chExt cx="297600" cy="297600"/>
          </a:xfrm>
        </p:grpSpPr>
        <p:sp>
          <p:nvSpPr>
            <p:cNvPr id="1493" name="Google Shape;1493;p137"/>
            <p:cNvSpPr/>
            <p:nvPr/>
          </p:nvSpPr>
          <p:spPr>
            <a:xfrm rot="2700000">
              <a:off x="4015161" y="2275417"/>
              <a:ext cx="72125" cy="348745"/>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94" name="Google Shape;1494;p137"/>
            <p:cNvSpPr/>
            <p:nvPr/>
          </p:nvSpPr>
          <p:spPr>
            <a:xfrm rot="-2700000">
              <a:off x="4015161" y="2275417"/>
              <a:ext cx="72125" cy="348745"/>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1495" name="Google Shape;1495;p137"/>
          <p:cNvSpPr txBox="1">
            <a:spLocks noGrp="1"/>
          </p:cNvSpPr>
          <p:nvPr>
            <p:ph type="body" idx="1"/>
          </p:nvPr>
        </p:nvSpPr>
        <p:spPr>
          <a:xfrm>
            <a:off x="6661950" y="1452600"/>
            <a:ext cx="1394400" cy="5727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1496" name="Google Shape;1496;p137"/>
          <p:cNvSpPr txBox="1">
            <a:spLocks noGrp="1"/>
          </p:cNvSpPr>
          <p:nvPr>
            <p:ph type="body" idx="2"/>
          </p:nvPr>
        </p:nvSpPr>
        <p:spPr>
          <a:xfrm>
            <a:off x="6694150" y="3120750"/>
            <a:ext cx="1394400" cy="5727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Slide True False v2">
  <p:cSld name="CUSTOM_34_1">
    <p:spTree>
      <p:nvGrpSpPr>
        <p:cNvPr id="1" name="Shape 1497"/>
        <p:cNvGrpSpPr/>
        <p:nvPr/>
      </p:nvGrpSpPr>
      <p:grpSpPr>
        <a:xfrm>
          <a:off x="0" y="0"/>
          <a:ext cx="0" cy="0"/>
          <a:chOff x="0" y="0"/>
          <a:chExt cx="0" cy="0"/>
        </a:xfrm>
      </p:grpSpPr>
      <p:sp>
        <p:nvSpPr>
          <p:cNvPr id="1498" name="Google Shape;1498;p138"/>
          <p:cNvSpPr/>
          <p:nvPr/>
        </p:nvSpPr>
        <p:spPr>
          <a:xfrm>
            <a:off x="6292650" y="3465375"/>
            <a:ext cx="2285100" cy="730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499" name="Google Shape;1499;p138"/>
          <p:cNvSpPr/>
          <p:nvPr/>
        </p:nvSpPr>
        <p:spPr>
          <a:xfrm>
            <a:off x="6384600" y="35442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500" name="Google Shape;1500;p138"/>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01" name="Google Shape;1501;p138"/>
          <p:cNvSpPr/>
          <p:nvPr/>
        </p:nvSpPr>
        <p:spPr>
          <a:xfrm>
            <a:off x="566250" y="3462825"/>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502" name="Google Shape;1502;p138"/>
          <p:cNvSpPr/>
          <p:nvPr/>
        </p:nvSpPr>
        <p:spPr>
          <a:xfrm>
            <a:off x="658200" y="35442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1503" name="Google Shape;1503;p138"/>
          <p:cNvGrpSpPr/>
          <p:nvPr/>
        </p:nvGrpSpPr>
        <p:grpSpPr>
          <a:xfrm rot="-2700000">
            <a:off x="784723" y="3687946"/>
            <a:ext cx="348897" cy="200098"/>
            <a:chOff x="3876675" y="1766250"/>
            <a:chExt cx="348900" cy="200100"/>
          </a:xfrm>
        </p:grpSpPr>
        <p:sp>
          <p:nvSpPr>
            <p:cNvPr id="1504" name="Google Shape;1504;p138"/>
            <p:cNvSpPr/>
            <p:nvPr/>
          </p:nvSpPr>
          <p:spPr>
            <a:xfrm>
              <a:off x="3876700" y="1766250"/>
              <a:ext cx="72000" cy="200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505" name="Google Shape;1505;p138"/>
            <p:cNvSpPr/>
            <p:nvPr/>
          </p:nvSpPr>
          <p:spPr>
            <a:xfrm rot="5400000">
              <a:off x="4015125" y="1755900"/>
              <a:ext cx="72000" cy="34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1506" name="Google Shape;1506;p138"/>
          <p:cNvGrpSpPr/>
          <p:nvPr/>
        </p:nvGrpSpPr>
        <p:grpSpPr>
          <a:xfrm>
            <a:off x="6522149" y="3681814"/>
            <a:ext cx="297600" cy="297600"/>
            <a:chOff x="3902424" y="2300989"/>
            <a:chExt cx="297600" cy="297600"/>
          </a:xfrm>
        </p:grpSpPr>
        <p:sp>
          <p:nvSpPr>
            <p:cNvPr id="1507" name="Google Shape;1507;p138"/>
            <p:cNvSpPr/>
            <p:nvPr/>
          </p:nvSpPr>
          <p:spPr>
            <a:xfrm rot="2700000">
              <a:off x="4015161" y="2275417"/>
              <a:ext cx="72125" cy="348745"/>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508" name="Google Shape;1508;p138"/>
            <p:cNvSpPr/>
            <p:nvPr/>
          </p:nvSpPr>
          <p:spPr>
            <a:xfrm rot="-2700000">
              <a:off x="4015161" y="2275417"/>
              <a:ext cx="72125" cy="348745"/>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1509" name="Google Shape;1509;p138"/>
          <p:cNvSpPr txBox="1">
            <a:spLocks noGrp="1"/>
          </p:cNvSpPr>
          <p:nvPr>
            <p:ph type="body" idx="1"/>
          </p:nvPr>
        </p:nvSpPr>
        <p:spPr>
          <a:xfrm>
            <a:off x="1331100" y="3544275"/>
            <a:ext cx="1394400" cy="5727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1510" name="Google Shape;1510;p138"/>
          <p:cNvSpPr txBox="1">
            <a:spLocks noGrp="1"/>
          </p:cNvSpPr>
          <p:nvPr>
            <p:ph type="body" idx="2"/>
          </p:nvPr>
        </p:nvSpPr>
        <p:spPr>
          <a:xfrm>
            <a:off x="7041975" y="3541725"/>
            <a:ext cx="1394400" cy="5727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Slide True False v3">
  <p:cSld name="CUSTOM_34_1_1">
    <p:spTree>
      <p:nvGrpSpPr>
        <p:cNvPr id="1" name="Shape 1511"/>
        <p:cNvGrpSpPr/>
        <p:nvPr/>
      </p:nvGrpSpPr>
      <p:grpSpPr>
        <a:xfrm>
          <a:off x="0" y="0"/>
          <a:ext cx="0" cy="0"/>
          <a:chOff x="0" y="0"/>
          <a:chExt cx="0" cy="0"/>
        </a:xfrm>
      </p:grpSpPr>
      <p:sp>
        <p:nvSpPr>
          <p:cNvPr id="1512" name="Google Shape;1512;p139"/>
          <p:cNvSpPr/>
          <p:nvPr/>
        </p:nvSpPr>
        <p:spPr>
          <a:xfrm>
            <a:off x="0" y="2609850"/>
            <a:ext cx="9144000" cy="253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3" name="Google Shape;1513;p139"/>
          <p:cNvSpPr/>
          <p:nvPr/>
        </p:nvSpPr>
        <p:spPr>
          <a:xfrm>
            <a:off x="566250" y="520900"/>
            <a:ext cx="8040900" cy="3672300"/>
          </a:xfrm>
          <a:prstGeom prst="roundRect">
            <a:avLst>
              <a:gd name="adj" fmla="val 5790"/>
            </a:avLst>
          </a:prstGeom>
          <a:solidFill>
            <a:schemeClr val="lt1"/>
          </a:solidFill>
          <a:ln w="9525" cap="flat" cmpd="sng">
            <a:solidFill>
              <a:schemeClr val="accent5"/>
            </a:solidFill>
            <a:prstDash val="solid"/>
            <a:round/>
            <a:headEnd type="none" w="sm" len="sm"/>
            <a:tailEnd type="none" w="sm" len="sm"/>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9"/>
          <p:cNvSpPr/>
          <p:nvPr/>
        </p:nvSpPr>
        <p:spPr>
          <a:xfrm>
            <a:off x="4841575" y="3838475"/>
            <a:ext cx="2285100" cy="730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515" name="Google Shape;1515;p139"/>
          <p:cNvSpPr/>
          <p:nvPr/>
        </p:nvSpPr>
        <p:spPr>
          <a:xfrm>
            <a:off x="4933525" y="39173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516" name="Google Shape;1516;p139"/>
          <p:cNvSpPr txBox="1">
            <a:spLocks noGrp="1"/>
          </p:cNvSpPr>
          <p:nvPr>
            <p:ph type="title"/>
          </p:nvPr>
        </p:nvSpPr>
        <p:spPr>
          <a:xfrm>
            <a:off x="918800" y="833450"/>
            <a:ext cx="7316400" cy="20985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1517" name="Google Shape;1517;p139"/>
          <p:cNvSpPr/>
          <p:nvPr/>
        </p:nvSpPr>
        <p:spPr>
          <a:xfrm>
            <a:off x="2017325" y="3835925"/>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518" name="Google Shape;1518;p139"/>
          <p:cNvSpPr/>
          <p:nvPr/>
        </p:nvSpPr>
        <p:spPr>
          <a:xfrm>
            <a:off x="2109275" y="39173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1519" name="Google Shape;1519;p139"/>
          <p:cNvGrpSpPr/>
          <p:nvPr/>
        </p:nvGrpSpPr>
        <p:grpSpPr>
          <a:xfrm rot="-2700000">
            <a:off x="2235798" y="4061046"/>
            <a:ext cx="348897" cy="200098"/>
            <a:chOff x="3876675" y="1766250"/>
            <a:chExt cx="348900" cy="200100"/>
          </a:xfrm>
        </p:grpSpPr>
        <p:sp>
          <p:nvSpPr>
            <p:cNvPr id="1520" name="Google Shape;1520;p139"/>
            <p:cNvSpPr/>
            <p:nvPr/>
          </p:nvSpPr>
          <p:spPr>
            <a:xfrm>
              <a:off x="3876700" y="1766250"/>
              <a:ext cx="72000" cy="200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521" name="Google Shape;1521;p139"/>
            <p:cNvSpPr/>
            <p:nvPr/>
          </p:nvSpPr>
          <p:spPr>
            <a:xfrm rot="5400000">
              <a:off x="4015125" y="1755900"/>
              <a:ext cx="72000" cy="34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1522" name="Google Shape;1522;p139"/>
          <p:cNvGrpSpPr/>
          <p:nvPr/>
        </p:nvGrpSpPr>
        <p:grpSpPr>
          <a:xfrm>
            <a:off x="5071074" y="4054914"/>
            <a:ext cx="297600" cy="297600"/>
            <a:chOff x="3902424" y="2300989"/>
            <a:chExt cx="297600" cy="297600"/>
          </a:xfrm>
        </p:grpSpPr>
        <p:sp>
          <p:nvSpPr>
            <p:cNvPr id="1523" name="Google Shape;1523;p139"/>
            <p:cNvSpPr/>
            <p:nvPr/>
          </p:nvSpPr>
          <p:spPr>
            <a:xfrm rot="2700000">
              <a:off x="4015161" y="2275417"/>
              <a:ext cx="72125" cy="348745"/>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1524" name="Google Shape;1524;p139"/>
            <p:cNvSpPr/>
            <p:nvPr/>
          </p:nvSpPr>
          <p:spPr>
            <a:xfrm rot="-2700000">
              <a:off x="4015161" y="2275417"/>
              <a:ext cx="72125" cy="348745"/>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1525" name="Google Shape;1525;p139"/>
          <p:cNvSpPr txBox="1">
            <a:spLocks noGrp="1"/>
          </p:cNvSpPr>
          <p:nvPr>
            <p:ph type="body" idx="1"/>
          </p:nvPr>
        </p:nvSpPr>
        <p:spPr>
          <a:xfrm>
            <a:off x="2772900" y="3917375"/>
            <a:ext cx="1394400" cy="5727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1526" name="Google Shape;1526;p139"/>
          <p:cNvSpPr txBox="1">
            <a:spLocks noGrp="1"/>
          </p:cNvSpPr>
          <p:nvPr>
            <p:ph type="body" idx="2"/>
          </p:nvPr>
        </p:nvSpPr>
        <p:spPr>
          <a:xfrm>
            <a:off x="5609675" y="3914825"/>
            <a:ext cx="1394400" cy="5727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3 items in a list">
  <p:cSld name="TITLE_AND_BODY_1_1_1">
    <p:spTree>
      <p:nvGrpSpPr>
        <p:cNvPr id="1" name="Shape 144"/>
        <p:cNvGrpSpPr/>
        <p:nvPr/>
      </p:nvGrpSpPr>
      <p:grpSpPr>
        <a:xfrm>
          <a:off x="0" y="0"/>
          <a:ext cx="0" cy="0"/>
          <a:chOff x="0" y="0"/>
          <a:chExt cx="0" cy="0"/>
        </a:xfrm>
      </p:grpSpPr>
      <p:sp>
        <p:nvSpPr>
          <p:cNvPr id="145" name="Google Shape;145;p26"/>
          <p:cNvSpPr/>
          <p:nvPr/>
        </p:nvSpPr>
        <p:spPr>
          <a:xfrm>
            <a:off x="3322875" y="4474775"/>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6079500" y="4474775"/>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645900" y="4474800"/>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26"/>
          <p:cNvGrpSpPr/>
          <p:nvPr/>
        </p:nvGrpSpPr>
        <p:grpSpPr>
          <a:xfrm>
            <a:off x="565200" y="1607413"/>
            <a:ext cx="2577600" cy="2867388"/>
            <a:chOff x="565200" y="1607413"/>
            <a:chExt cx="2577600" cy="2867388"/>
          </a:xfrm>
        </p:grpSpPr>
        <p:sp>
          <p:nvSpPr>
            <p:cNvPr id="149" name="Google Shape;149;p26"/>
            <p:cNvSpPr/>
            <p:nvPr/>
          </p:nvSpPr>
          <p:spPr>
            <a:xfrm>
              <a:off x="565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150" name="Google Shape;150;p26"/>
            <p:cNvSpPr/>
            <p:nvPr/>
          </p:nvSpPr>
          <p:spPr>
            <a:xfrm>
              <a:off x="1622250" y="1607413"/>
              <a:ext cx="463500" cy="463500"/>
            </a:xfrm>
            <a:prstGeom prst="ellipse">
              <a:avLst/>
            </a:prstGeom>
            <a:solidFill>
              <a:srgbClr val="FFFFFF"/>
            </a:solidFill>
            <a:ln w="19050" cap="flat" cmpd="sng">
              <a:solidFill>
                <a:srgbClr val="3EAB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151" name="Google Shape;151;p26"/>
          <p:cNvGrpSpPr/>
          <p:nvPr/>
        </p:nvGrpSpPr>
        <p:grpSpPr>
          <a:xfrm>
            <a:off x="3283200" y="1607425"/>
            <a:ext cx="2577600" cy="2867375"/>
            <a:chOff x="3283200" y="1607425"/>
            <a:chExt cx="2577600" cy="2867375"/>
          </a:xfrm>
        </p:grpSpPr>
        <p:sp>
          <p:nvSpPr>
            <p:cNvPr id="152" name="Google Shape;152;p26"/>
            <p:cNvSpPr/>
            <p:nvPr/>
          </p:nvSpPr>
          <p:spPr>
            <a:xfrm>
              <a:off x="3283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153" name="Google Shape;153;p26"/>
            <p:cNvSpPr/>
            <p:nvPr/>
          </p:nvSpPr>
          <p:spPr>
            <a:xfrm>
              <a:off x="4340250" y="1607425"/>
              <a:ext cx="463500" cy="463500"/>
            </a:xfrm>
            <a:prstGeom prst="ellipse">
              <a:avLst/>
            </a:prstGeom>
            <a:solidFill>
              <a:srgbClr val="FFFFFF"/>
            </a:solidFill>
            <a:ln w="19050" cap="flat" cmpd="sng">
              <a:solidFill>
                <a:srgbClr val="3EAB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154" name="Google Shape;154;p26"/>
          <p:cNvGrpSpPr/>
          <p:nvPr/>
        </p:nvGrpSpPr>
        <p:grpSpPr>
          <a:xfrm>
            <a:off x="6001200" y="1607425"/>
            <a:ext cx="2577600" cy="2867375"/>
            <a:chOff x="6001200" y="1607425"/>
            <a:chExt cx="2577600" cy="2867375"/>
          </a:xfrm>
        </p:grpSpPr>
        <p:sp>
          <p:nvSpPr>
            <p:cNvPr id="155" name="Google Shape;155;p26"/>
            <p:cNvSpPr/>
            <p:nvPr/>
          </p:nvSpPr>
          <p:spPr>
            <a:xfrm>
              <a:off x="6001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156" name="Google Shape;156;p26"/>
            <p:cNvSpPr/>
            <p:nvPr/>
          </p:nvSpPr>
          <p:spPr>
            <a:xfrm>
              <a:off x="7058250" y="1607425"/>
              <a:ext cx="463500" cy="463500"/>
            </a:xfrm>
            <a:prstGeom prst="ellipse">
              <a:avLst/>
            </a:prstGeom>
            <a:solidFill>
              <a:srgbClr val="FFFFFF"/>
            </a:solidFill>
            <a:ln w="19050" cap="flat" cmpd="sng">
              <a:solidFill>
                <a:srgbClr val="3EAB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sp>
        <p:nvSpPr>
          <p:cNvPr id="157" name="Google Shape;157;p26"/>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8" name="Google Shape;158;p26"/>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26"/>
          <p:cNvSpPr txBox="1"/>
          <p:nvPr/>
        </p:nvSpPr>
        <p:spPr>
          <a:xfrm>
            <a:off x="1614175" y="1607425"/>
            <a:ext cx="478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160" name="Google Shape;160;p26"/>
          <p:cNvSpPr txBox="1"/>
          <p:nvPr/>
        </p:nvSpPr>
        <p:spPr>
          <a:xfrm>
            <a:off x="4336400" y="1619450"/>
            <a:ext cx="478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161" name="Google Shape;161;p26"/>
          <p:cNvSpPr txBox="1"/>
          <p:nvPr/>
        </p:nvSpPr>
        <p:spPr>
          <a:xfrm>
            <a:off x="7051025" y="1619450"/>
            <a:ext cx="478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
        <p:nvSpPr>
          <p:cNvPr id="162" name="Google Shape;162;p26"/>
          <p:cNvSpPr txBox="1">
            <a:spLocks noGrp="1"/>
          </p:cNvSpPr>
          <p:nvPr>
            <p:ph type="body" idx="1"/>
          </p:nvPr>
        </p:nvSpPr>
        <p:spPr>
          <a:xfrm>
            <a:off x="72675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63" name="Google Shape;163;p26"/>
          <p:cNvSpPr txBox="1">
            <a:spLocks noGrp="1"/>
          </p:cNvSpPr>
          <p:nvPr>
            <p:ph type="body" idx="2"/>
          </p:nvPr>
        </p:nvSpPr>
        <p:spPr>
          <a:xfrm>
            <a:off x="344130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64" name="Google Shape;164;p26"/>
          <p:cNvSpPr txBox="1">
            <a:spLocks noGrp="1"/>
          </p:cNvSpPr>
          <p:nvPr>
            <p:ph type="body" idx="3"/>
          </p:nvPr>
        </p:nvSpPr>
        <p:spPr>
          <a:xfrm>
            <a:off x="615585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3 items in a list v2">
  <p:cSld name="TITLE_AND_BODY_1_1_1_1">
    <p:spTree>
      <p:nvGrpSpPr>
        <p:cNvPr id="1" name="Shape 165"/>
        <p:cNvGrpSpPr/>
        <p:nvPr/>
      </p:nvGrpSpPr>
      <p:grpSpPr>
        <a:xfrm>
          <a:off x="0" y="0"/>
          <a:ext cx="0" cy="0"/>
          <a:chOff x="0" y="0"/>
          <a:chExt cx="0" cy="0"/>
        </a:xfrm>
      </p:grpSpPr>
      <p:sp>
        <p:nvSpPr>
          <p:cNvPr id="166" name="Google Shape;166;p27"/>
          <p:cNvSpPr/>
          <p:nvPr/>
        </p:nvSpPr>
        <p:spPr>
          <a:xfrm>
            <a:off x="0" y="0"/>
            <a:ext cx="9144000" cy="3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3322875" y="4477175"/>
            <a:ext cx="2418600" cy="9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6079500" y="4477175"/>
            <a:ext cx="2418600" cy="9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645900" y="4477175"/>
            <a:ext cx="2418600" cy="9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71" name="Google Shape;171;p27"/>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172" name="Google Shape;172;p27"/>
          <p:cNvGrpSpPr/>
          <p:nvPr/>
        </p:nvGrpSpPr>
        <p:grpSpPr>
          <a:xfrm>
            <a:off x="565200" y="1608200"/>
            <a:ext cx="2577600" cy="2866600"/>
            <a:chOff x="565200" y="1608200"/>
            <a:chExt cx="2577600" cy="2866600"/>
          </a:xfrm>
        </p:grpSpPr>
        <p:sp>
          <p:nvSpPr>
            <p:cNvPr id="173" name="Google Shape;173;p27"/>
            <p:cNvSpPr/>
            <p:nvPr/>
          </p:nvSpPr>
          <p:spPr>
            <a:xfrm>
              <a:off x="565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174" name="Google Shape;174;p27"/>
            <p:cNvSpPr/>
            <p:nvPr/>
          </p:nvSpPr>
          <p:spPr>
            <a:xfrm>
              <a:off x="1561600" y="1608200"/>
              <a:ext cx="510600" cy="510600"/>
            </a:xfrm>
            <a:prstGeom prst="ellipse">
              <a:avLst/>
            </a:prstGeom>
            <a:solidFill>
              <a:srgbClr val="3EAB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175" name="Google Shape;175;p27"/>
          <p:cNvGrpSpPr/>
          <p:nvPr/>
        </p:nvGrpSpPr>
        <p:grpSpPr>
          <a:xfrm>
            <a:off x="3283200" y="1608200"/>
            <a:ext cx="2577600" cy="2866600"/>
            <a:chOff x="3283200" y="1608200"/>
            <a:chExt cx="2577600" cy="2866600"/>
          </a:xfrm>
        </p:grpSpPr>
        <p:sp>
          <p:nvSpPr>
            <p:cNvPr id="176" name="Google Shape;176;p27"/>
            <p:cNvSpPr/>
            <p:nvPr/>
          </p:nvSpPr>
          <p:spPr>
            <a:xfrm>
              <a:off x="3283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177" name="Google Shape;177;p27"/>
            <p:cNvSpPr/>
            <p:nvPr/>
          </p:nvSpPr>
          <p:spPr>
            <a:xfrm>
              <a:off x="4316700" y="1608200"/>
              <a:ext cx="510600" cy="510600"/>
            </a:xfrm>
            <a:prstGeom prst="ellipse">
              <a:avLst/>
            </a:prstGeom>
            <a:solidFill>
              <a:srgbClr val="3EAB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178" name="Google Shape;178;p27"/>
          <p:cNvGrpSpPr/>
          <p:nvPr/>
        </p:nvGrpSpPr>
        <p:grpSpPr>
          <a:xfrm>
            <a:off x="6001200" y="1608200"/>
            <a:ext cx="2577600" cy="2866600"/>
            <a:chOff x="6001200" y="1608200"/>
            <a:chExt cx="2577600" cy="2866600"/>
          </a:xfrm>
        </p:grpSpPr>
        <p:sp>
          <p:nvSpPr>
            <p:cNvPr id="179" name="Google Shape;179;p27"/>
            <p:cNvSpPr/>
            <p:nvPr/>
          </p:nvSpPr>
          <p:spPr>
            <a:xfrm>
              <a:off x="6001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180" name="Google Shape;180;p27"/>
            <p:cNvSpPr/>
            <p:nvPr/>
          </p:nvSpPr>
          <p:spPr>
            <a:xfrm>
              <a:off x="7034700" y="1608200"/>
              <a:ext cx="510600" cy="510600"/>
            </a:xfrm>
            <a:prstGeom prst="ellipse">
              <a:avLst/>
            </a:prstGeom>
            <a:solidFill>
              <a:srgbClr val="3EAB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sp>
        <p:nvSpPr>
          <p:cNvPr id="181" name="Google Shape;181;p27"/>
          <p:cNvSpPr txBox="1"/>
          <p:nvPr/>
        </p:nvSpPr>
        <p:spPr>
          <a:xfrm>
            <a:off x="1559475" y="1608200"/>
            <a:ext cx="5130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Inter"/>
                <a:ea typeface="Inter"/>
                <a:cs typeface="Inter"/>
                <a:sym typeface="Inter"/>
              </a:rPr>
              <a:t>1</a:t>
            </a:r>
            <a:endParaRPr b="1">
              <a:solidFill>
                <a:schemeClr val="lt1"/>
              </a:solidFill>
              <a:latin typeface="Inter"/>
              <a:ea typeface="Inter"/>
              <a:cs typeface="Inter"/>
              <a:sym typeface="Inter"/>
            </a:endParaRPr>
          </a:p>
        </p:txBody>
      </p:sp>
      <p:sp>
        <p:nvSpPr>
          <p:cNvPr id="182" name="Google Shape;182;p27"/>
          <p:cNvSpPr txBox="1"/>
          <p:nvPr/>
        </p:nvSpPr>
        <p:spPr>
          <a:xfrm>
            <a:off x="4329575" y="1610450"/>
            <a:ext cx="4818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Inter"/>
                <a:ea typeface="Inter"/>
                <a:cs typeface="Inter"/>
                <a:sym typeface="Inter"/>
              </a:rPr>
              <a:t>2</a:t>
            </a:r>
            <a:endParaRPr b="1">
              <a:solidFill>
                <a:schemeClr val="lt1"/>
              </a:solidFill>
              <a:latin typeface="Inter"/>
              <a:ea typeface="Inter"/>
              <a:cs typeface="Inter"/>
              <a:sym typeface="Inter"/>
            </a:endParaRPr>
          </a:p>
        </p:txBody>
      </p:sp>
      <p:sp>
        <p:nvSpPr>
          <p:cNvPr id="183" name="Google Shape;183;p27"/>
          <p:cNvSpPr txBox="1"/>
          <p:nvPr/>
        </p:nvSpPr>
        <p:spPr>
          <a:xfrm>
            <a:off x="7038125" y="1610450"/>
            <a:ext cx="5130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Inter"/>
                <a:ea typeface="Inter"/>
                <a:cs typeface="Inter"/>
                <a:sym typeface="Inter"/>
              </a:rPr>
              <a:t>3</a:t>
            </a:r>
            <a:endParaRPr b="1">
              <a:solidFill>
                <a:schemeClr val="lt1"/>
              </a:solidFill>
              <a:latin typeface="Inter"/>
              <a:ea typeface="Inter"/>
              <a:cs typeface="Inter"/>
              <a:sym typeface="Inter"/>
            </a:endParaRPr>
          </a:p>
        </p:txBody>
      </p:sp>
      <p:sp>
        <p:nvSpPr>
          <p:cNvPr id="184" name="Google Shape;184;p27"/>
          <p:cNvSpPr txBox="1">
            <a:spLocks noGrp="1"/>
          </p:cNvSpPr>
          <p:nvPr>
            <p:ph type="body" idx="1"/>
          </p:nvPr>
        </p:nvSpPr>
        <p:spPr>
          <a:xfrm>
            <a:off x="72675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85" name="Google Shape;185;p27"/>
          <p:cNvSpPr txBox="1">
            <a:spLocks noGrp="1"/>
          </p:cNvSpPr>
          <p:nvPr>
            <p:ph type="body" idx="2"/>
          </p:nvPr>
        </p:nvSpPr>
        <p:spPr>
          <a:xfrm>
            <a:off x="344130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86" name="Google Shape;186;p27"/>
          <p:cNvSpPr txBox="1">
            <a:spLocks noGrp="1"/>
          </p:cNvSpPr>
          <p:nvPr>
            <p:ph type="body" idx="3"/>
          </p:nvPr>
        </p:nvSpPr>
        <p:spPr>
          <a:xfrm>
            <a:off x="615585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with 3 key metrics">
  <p:cSld name="TITLE_AND_BODY_1_2">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189" name="Google Shape;189;p28"/>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90" name="Google Shape;190;p28"/>
          <p:cNvSpPr txBox="1">
            <a:spLocks noGrp="1"/>
          </p:cNvSpPr>
          <p:nvPr>
            <p:ph type="body" idx="1"/>
          </p:nvPr>
        </p:nvSpPr>
        <p:spPr>
          <a:xfrm>
            <a:off x="812325" y="2071200"/>
            <a:ext cx="22215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91" name="Google Shape;191;p28"/>
          <p:cNvSpPr txBox="1">
            <a:spLocks noGrp="1"/>
          </p:cNvSpPr>
          <p:nvPr>
            <p:ph type="body" idx="2"/>
          </p:nvPr>
        </p:nvSpPr>
        <p:spPr>
          <a:xfrm>
            <a:off x="3464701" y="2072750"/>
            <a:ext cx="22215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92" name="Google Shape;192;p28"/>
          <p:cNvSpPr txBox="1">
            <a:spLocks noGrp="1"/>
          </p:cNvSpPr>
          <p:nvPr>
            <p:ph type="body" idx="3"/>
          </p:nvPr>
        </p:nvSpPr>
        <p:spPr>
          <a:xfrm>
            <a:off x="6182751" y="2072750"/>
            <a:ext cx="22215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93" name="Google Shape;193;p28"/>
          <p:cNvSpPr txBox="1">
            <a:spLocks noGrp="1"/>
          </p:cNvSpPr>
          <p:nvPr>
            <p:ph type="subTitle" idx="4"/>
          </p:nvPr>
        </p:nvSpPr>
        <p:spPr>
          <a:xfrm>
            <a:off x="812325" y="1498800"/>
            <a:ext cx="2221500" cy="504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9pPr>
          </a:lstStyle>
          <a:p>
            <a:endParaRPr/>
          </a:p>
        </p:txBody>
      </p:sp>
      <p:sp>
        <p:nvSpPr>
          <p:cNvPr id="194" name="Google Shape;194;p28"/>
          <p:cNvSpPr txBox="1">
            <a:spLocks noGrp="1"/>
          </p:cNvSpPr>
          <p:nvPr>
            <p:ph type="subTitle" idx="5"/>
          </p:nvPr>
        </p:nvSpPr>
        <p:spPr>
          <a:xfrm>
            <a:off x="3464688" y="1498800"/>
            <a:ext cx="2221500" cy="504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9pPr>
          </a:lstStyle>
          <a:p>
            <a:endParaRPr/>
          </a:p>
        </p:txBody>
      </p:sp>
      <p:sp>
        <p:nvSpPr>
          <p:cNvPr id="195" name="Google Shape;195;p28"/>
          <p:cNvSpPr txBox="1">
            <a:spLocks noGrp="1"/>
          </p:cNvSpPr>
          <p:nvPr>
            <p:ph type="subTitle" idx="6"/>
          </p:nvPr>
        </p:nvSpPr>
        <p:spPr>
          <a:xfrm>
            <a:off x="6182738" y="1498800"/>
            <a:ext cx="2221500" cy="504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with 3 columns-v3 1 Image">
  <p:cSld name="TITLE_AND_BODY_1_2_5">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198" name="Google Shape;198;p29"/>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99" name="Google Shape;199;p29"/>
          <p:cNvSpPr txBox="1">
            <a:spLocks noGrp="1"/>
          </p:cNvSpPr>
          <p:nvPr>
            <p:ph type="body" idx="1"/>
          </p:nvPr>
        </p:nvSpPr>
        <p:spPr>
          <a:xfrm>
            <a:off x="566250" y="3012825"/>
            <a:ext cx="22215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00" name="Google Shape;200;p29"/>
          <p:cNvSpPr txBox="1">
            <a:spLocks noGrp="1"/>
          </p:cNvSpPr>
          <p:nvPr>
            <p:ph type="body" idx="2"/>
          </p:nvPr>
        </p:nvSpPr>
        <p:spPr>
          <a:xfrm>
            <a:off x="3251501" y="3014375"/>
            <a:ext cx="22026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01" name="Google Shape;201;p29"/>
          <p:cNvSpPr txBox="1">
            <a:spLocks noGrp="1"/>
          </p:cNvSpPr>
          <p:nvPr>
            <p:ph type="body" idx="3"/>
          </p:nvPr>
        </p:nvSpPr>
        <p:spPr>
          <a:xfrm>
            <a:off x="5936676" y="3014375"/>
            <a:ext cx="22215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02" name="Google Shape;202;p29"/>
          <p:cNvSpPr txBox="1">
            <a:spLocks noGrp="1"/>
          </p:cNvSpPr>
          <p:nvPr>
            <p:ph type="subTitle" idx="4"/>
          </p:nvPr>
        </p:nvSpPr>
        <p:spPr>
          <a:xfrm>
            <a:off x="566250" y="2440425"/>
            <a:ext cx="2221500" cy="504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9pPr>
          </a:lstStyle>
          <a:p>
            <a:endParaRPr/>
          </a:p>
        </p:txBody>
      </p:sp>
      <p:sp>
        <p:nvSpPr>
          <p:cNvPr id="203" name="Google Shape;203;p29"/>
          <p:cNvSpPr txBox="1">
            <a:spLocks noGrp="1"/>
          </p:cNvSpPr>
          <p:nvPr>
            <p:ph type="subTitle" idx="5"/>
          </p:nvPr>
        </p:nvSpPr>
        <p:spPr>
          <a:xfrm>
            <a:off x="3251488" y="2440425"/>
            <a:ext cx="2202600" cy="504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9pPr>
          </a:lstStyle>
          <a:p>
            <a:endParaRPr/>
          </a:p>
        </p:txBody>
      </p:sp>
      <p:sp>
        <p:nvSpPr>
          <p:cNvPr id="204" name="Google Shape;204;p29"/>
          <p:cNvSpPr txBox="1">
            <a:spLocks noGrp="1"/>
          </p:cNvSpPr>
          <p:nvPr>
            <p:ph type="subTitle" idx="6"/>
          </p:nvPr>
        </p:nvSpPr>
        <p:spPr>
          <a:xfrm>
            <a:off x="5936663" y="2440425"/>
            <a:ext cx="2221500" cy="504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sz="1200" b="0">
                <a:solidFill>
                  <a:schemeClr val="accent5"/>
                </a:solidFill>
                <a:latin typeface="Space Grotesk SemiBold"/>
                <a:ea typeface="Space Grotesk SemiBold"/>
                <a:cs typeface="Space Grotesk SemiBold"/>
                <a:sym typeface="Space Grotesk SemiBold"/>
              </a:defRPr>
            </a:lvl9pPr>
          </a:lstStyle>
          <a:p>
            <a:endParaRPr/>
          </a:p>
        </p:txBody>
      </p:sp>
      <p:sp>
        <p:nvSpPr>
          <p:cNvPr id="205" name="Google Shape;205;p29"/>
          <p:cNvSpPr>
            <a:spLocks noGrp="1"/>
          </p:cNvSpPr>
          <p:nvPr>
            <p:ph type="pic" idx="7"/>
          </p:nvPr>
        </p:nvSpPr>
        <p:spPr>
          <a:xfrm>
            <a:off x="566250" y="1170000"/>
            <a:ext cx="2221500" cy="1203000"/>
          </a:xfrm>
          <a:prstGeom prst="rect">
            <a:avLst/>
          </a:prstGeom>
          <a:noFill/>
          <a:ln>
            <a:noFill/>
          </a:ln>
        </p:spPr>
      </p:sp>
      <p:sp>
        <p:nvSpPr>
          <p:cNvPr id="206" name="Google Shape;206;p29"/>
          <p:cNvSpPr>
            <a:spLocks noGrp="1"/>
          </p:cNvSpPr>
          <p:nvPr>
            <p:ph type="pic" idx="8"/>
          </p:nvPr>
        </p:nvSpPr>
        <p:spPr>
          <a:xfrm>
            <a:off x="3251475" y="1168375"/>
            <a:ext cx="2235900" cy="1203000"/>
          </a:xfrm>
          <a:prstGeom prst="rect">
            <a:avLst/>
          </a:prstGeom>
          <a:noFill/>
          <a:ln>
            <a:noFill/>
          </a:ln>
        </p:spPr>
      </p:sp>
      <p:sp>
        <p:nvSpPr>
          <p:cNvPr id="207" name="Google Shape;207;p29"/>
          <p:cNvSpPr>
            <a:spLocks noGrp="1"/>
          </p:cNvSpPr>
          <p:nvPr>
            <p:ph type="pic" idx="9"/>
          </p:nvPr>
        </p:nvSpPr>
        <p:spPr>
          <a:xfrm>
            <a:off x="5936675" y="1168375"/>
            <a:ext cx="2221500" cy="1203000"/>
          </a:xfrm>
          <a:prstGeom prst="rect">
            <a:avLst/>
          </a:prstGeom>
          <a:noFill/>
          <a:ln>
            <a:noFill/>
          </a:ln>
        </p:spPr>
      </p:sp>
    </p:spTree>
  </p:cSld>
  <p:clrMapOvr>
    <a:masterClrMapping/>
  </p:clrMapOvr>
  <p:extLst>
    <p:ext uri="{DCECCB84-F9BA-43D5-87BE-67443E8EF086}">
      <p15:sldGuideLst xmlns:p15="http://schemas.microsoft.com/office/powerpoint/2012/main">
        <p15:guide id="1" pos="2048">
          <p15:clr>
            <a:srgbClr val="E46962"/>
          </p15:clr>
        </p15:guide>
        <p15:guide id="2" orient="horz" pos="737">
          <p15:clr>
            <a:srgbClr val="E46962"/>
          </p15:clr>
        </p15:guide>
        <p15:guide id="3" pos="3740">
          <p15:clr>
            <a:srgbClr val="E46962"/>
          </p15:clr>
        </p15:guide>
        <p15:guide id="4" orient="horz" pos="1494">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with 2 key metrics">
  <p:cSld name="TITLE_AND_BODY_1_2_1">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210" name="Google Shape;210;p30"/>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11" name="Google Shape;211;p30"/>
          <p:cNvSpPr txBox="1">
            <a:spLocks noGrp="1"/>
          </p:cNvSpPr>
          <p:nvPr>
            <p:ph type="body" idx="1"/>
          </p:nvPr>
        </p:nvSpPr>
        <p:spPr>
          <a:xfrm>
            <a:off x="963638" y="2061700"/>
            <a:ext cx="30894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12" name="Google Shape;212;p30"/>
          <p:cNvSpPr txBox="1">
            <a:spLocks noGrp="1"/>
          </p:cNvSpPr>
          <p:nvPr>
            <p:ph type="subTitle" idx="2"/>
          </p:nvPr>
        </p:nvSpPr>
        <p:spPr>
          <a:xfrm>
            <a:off x="963638" y="1489300"/>
            <a:ext cx="3089400" cy="504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5"/>
              </a:buClr>
              <a:buSzPts val="2000"/>
              <a:buNone/>
              <a:defRPr sz="2000">
                <a:solidFill>
                  <a:schemeClr val="accent5"/>
                </a:solidFill>
              </a:defRPr>
            </a:lvl1pPr>
            <a:lvl2pPr lvl="1">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9pPr>
          </a:lstStyle>
          <a:p>
            <a:endParaRPr/>
          </a:p>
        </p:txBody>
      </p:sp>
      <p:sp>
        <p:nvSpPr>
          <p:cNvPr id="213" name="Google Shape;213;p30"/>
          <p:cNvSpPr txBox="1">
            <a:spLocks noGrp="1"/>
          </p:cNvSpPr>
          <p:nvPr>
            <p:ph type="body" idx="3"/>
          </p:nvPr>
        </p:nvSpPr>
        <p:spPr>
          <a:xfrm>
            <a:off x="5090963" y="2061700"/>
            <a:ext cx="30894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14" name="Google Shape;214;p30"/>
          <p:cNvSpPr txBox="1">
            <a:spLocks noGrp="1"/>
          </p:cNvSpPr>
          <p:nvPr>
            <p:ph type="subTitle" idx="4"/>
          </p:nvPr>
        </p:nvSpPr>
        <p:spPr>
          <a:xfrm>
            <a:off x="5090963" y="1489300"/>
            <a:ext cx="3089400" cy="504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5"/>
              </a:buClr>
              <a:buSzPts val="2000"/>
              <a:buNone/>
              <a:defRPr sz="2000">
                <a:solidFill>
                  <a:schemeClr val="accent5"/>
                </a:solidFill>
              </a:defRPr>
            </a:lvl1pPr>
            <a:lvl2pPr lvl="1">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2000"/>
              <a:buFont typeface="Space Grotesk SemiBold"/>
              <a:buNone/>
              <a:defRPr sz="2000" b="0">
                <a:solidFill>
                  <a:schemeClr val="accent5"/>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with 2 Points v1">
  <p:cSld name="CUSTOM_5_1">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287725" y="369925"/>
            <a:ext cx="8564700" cy="5028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7" name="Google Shape;217;p31"/>
          <p:cNvSpPr txBox="1">
            <a:spLocks noGrp="1"/>
          </p:cNvSpPr>
          <p:nvPr>
            <p:ph type="body" idx="1"/>
          </p:nvPr>
        </p:nvSpPr>
        <p:spPr>
          <a:xfrm>
            <a:off x="3569725" y="1185400"/>
            <a:ext cx="1975800" cy="1872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18" name="Google Shape;218;p31"/>
          <p:cNvSpPr txBox="1">
            <a:spLocks noGrp="1"/>
          </p:cNvSpPr>
          <p:nvPr>
            <p:ph type="body" idx="2"/>
          </p:nvPr>
        </p:nvSpPr>
        <p:spPr>
          <a:xfrm>
            <a:off x="6471950" y="1185400"/>
            <a:ext cx="1975800" cy="1872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19" name="Google Shape;219;p31"/>
          <p:cNvSpPr>
            <a:spLocks noGrp="1"/>
          </p:cNvSpPr>
          <p:nvPr>
            <p:ph type="pic" idx="3"/>
          </p:nvPr>
        </p:nvSpPr>
        <p:spPr>
          <a:xfrm>
            <a:off x="396825" y="1185400"/>
            <a:ext cx="2205900" cy="3581400"/>
          </a:xfrm>
          <a:prstGeom prst="roundRect">
            <a:avLst>
              <a:gd name="adj" fmla="val 2768"/>
            </a:avLst>
          </a:prstGeom>
          <a:noFill/>
          <a:ln>
            <a:noFill/>
          </a:ln>
        </p:spPr>
      </p:sp>
    </p:spTree>
  </p:cSld>
  <p:clrMapOvr>
    <a:masterClrMapping/>
  </p:clrMapOvr>
  <p:extLst>
    <p:ext uri="{DCECCB84-F9BA-43D5-87BE-67443E8EF086}">
      <p15:sldGuideLst xmlns:p15="http://schemas.microsoft.com/office/powerpoint/2012/main">
        <p15:guide id="1" orient="horz" pos="1073">
          <p15:clr>
            <a:srgbClr val="E46962"/>
          </p15:clr>
        </p15:guide>
        <p15:guide id="2" pos="25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with 2 Points v1 + image">
  <p:cSld name="CUSTOM_5_1_5">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287725" y="369925"/>
            <a:ext cx="8564700" cy="5028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22" name="Google Shape;222;p32"/>
          <p:cNvSpPr txBox="1">
            <a:spLocks noGrp="1"/>
          </p:cNvSpPr>
          <p:nvPr>
            <p:ph type="body" idx="1"/>
          </p:nvPr>
        </p:nvSpPr>
        <p:spPr>
          <a:xfrm>
            <a:off x="396825" y="1185400"/>
            <a:ext cx="1975800" cy="1872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23" name="Google Shape;223;p32"/>
          <p:cNvSpPr txBox="1">
            <a:spLocks noGrp="1"/>
          </p:cNvSpPr>
          <p:nvPr>
            <p:ph type="body" idx="2"/>
          </p:nvPr>
        </p:nvSpPr>
        <p:spPr>
          <a:xfrm>
            <a:off x="3299050" y="1185400"/>
            <a:ext cx="1975800" cy="1872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24" name="Google Shape;224;p32"/>
          <p:cNvSpPr>
            <a:spLocks noGrp="1"/>
          </p:cNvSpPr>
          <p:nvPr>
            <p:ph type="pic" idx="3"/>
          </p:nvPr>
        </p:nvSpPr>
        <p:spPr>
          <a:xfrm>
            <a:off x="6371850" y="1185400"/>
            <a:ext cx="2205900" cy="3581400"/>
          </a:xfrm>
          <a:prstGeom prst="roundRect">
            <a:avLst>
              <a:gd name="adj" fmla="val 2768"/>
            </a:avLst>
          </a:prstGeom>
          <a:noFill/>
          <a:ln>
            <a:noFill/>
          </a:ln>
        </p:spPr>
      </p:sp>
    </p:spTree>
  </p:cSld>
  <p:clrMapOvr>
    <a:masterClrMapping/>
  </p:clrMapOvr>
  <p:extLst>
    <p:ext uri="{DCECCB84-F9BA-43D5-87BE-67443E8EF086}">
      <p15:sldGuideLst xmlns:p15="http://schemas.microsoft.com/office/powerpoint/2012/main">
        <p15:guide id="1" orient="horz" pos="1073">
          <p15:clr>
            <a:srgbClr val="E46962"/>
          </p15:clr>
        </p15:guide>
        <p15:guide id="2" pos="25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 Slide v1" type="title">
  <p:cSld name="TITLE">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04525" y="445025"/>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atin typeface="Poppins"/>
                <a:ea typeface="Poppins"/>
                <a:cs typeface="Poppins"/>
                <a:sym typeface="Poppins"/>
              </a:defRPr>
            </a:lvl2pPr>
            <a:lvl3pPr lvl="2">
              <a:spcBef>
                <a:spcPts val="0"/>
              </a:spcBef>
              <a:spcAft>
                <a:spcPts val="0"/>
              </a:spcAft>
              <a:buSzPts val="2000"/>
              <a:buNone/>
              <a:defRPr>
                <a:latin typeface="Poppins"/>
                <a:ea typeface="Poppins"/>
                <a:cs typeface="Poppins"/>
                <a:sym typeface="Poppins"/>
              </a:defRPr>
            </a:lvl3pPr>
            <a:lvl4pPr lvl="3">
              <a:spcBef>
                <a:spcPts val="0"/>
              </a:spcBef>
              <a:spcAft>
                <a:spcPts val="0"/>
              </a:spcAft>
              <a:buSzPts val="2000"/>
              <a:buNone/>
              <a:defRPr>
                <a:latin typeface="Poppins"/>
                <a:ea typeface="Poppins"/>
                <a:cs typeface="Poppins"/>
                <a:sym typeface="Poppins"/>
              </a:defRPr>
            </a:lvl4pPr>
            <a:lvl5pPr lvl="4">
              <a:spcBef>
                <a:spcPts val="0"/>
              </a:spcBef>
              <a:spcAft>
                <a:spcPts val="0"/>
              </a:spcAft>
              <a:buSzPts val="2000"/>
              <a:buNone/>
              <a:defRPr>
                <a:latin typeface="Poppins"/>
                <a:ea typeface="Poppins"/>
                <a:cs typeface="Poppins"/>
                <a:sym typeface="Poppins"/>
              </a:defRPr>
            </a:lvl5pPr>
            <a:lvl6pPr lvl="5">
              <a:spcBef>
                <a:spcPts val="0"/>
              </a:spcBef>
              <a:spcAft>
                <a:spcPts val="0"/>
              </a:spcAft>
              <a:buSzPts val="2000"/>
              <a:buNone/>
              <a:defRPr>
                <a:latin typeface="Poppins"/>
                <a:ea typeface="Poppins"/>
                <a:cs typeface="Poppins"/>
                <a:sym typeface="Poppins"/>
              </a:defRPr>
            </a:lvl6pPr>
            <a:lvl7pPr lvl="6">
              <a:spcBef>
                <a:spcPts val="0"/>
              </a:spcBef>
              <a:spcAft>
                <a:spcPts val="0"/>
              </a:spcAft>
              <a:buSzPts val="2000"/>
              <a:buNone/>
              <a:defRPr>
                <a:latin typeface="Poppins"/>
                <a:ea typeface="Poppins"/>
                <a:cs typeface="Poppins"/>
                <a:sym typeface="Poppins"/>
              </a:defRPr>
            </a:lvl7pPr>
            <a:lvl8pPr lvl="7">
              <a:spcBef>
                <a:spcPts val="0"/>
              </a:spcBef>
              <a:spcAft>
                <a:spcPts val="0"/>
              </a:spcAft>
              <a:buSzPts val="2000"/>
              <a:buNone/>
              <a:defRPr>
                <a:latin typeface="Poppins"/>
                <a:ea typeface="Poppins"/>
                <a:cs typeface="Poppins"/>
                <a:sym typeface="Poppins"/>
              </a:defRPr>
            </a:lvl8pPr>
            <a:lvl9pPr lvl="8">
              <a:spcBef>
                <a:spcPts val="0"/>
              </a:spcBef>
              <a:spcAft>
                <a:spcPts val="0"/>
              </a:spcAft>
              <a:buSzPts val="2000"/>
              <a:buNone/>
              <a:defRPr>
                <a:latin typeface="Poppins"/>
                <a:ea typeface="Poppins"/>
                <a:cs typeface="Poppins"/>
                <a:sym typeface="Poppins"/>
              </a:defRPr>
            </a:lvl9pPr>
          </a:lstStyle>
          <a:p>
            <a:endParaRPr/>
          </a:p>
        </p:txBody>
      </p:sp>
      <p:sp>
        <p:nvSpPr>
          <p:cNvPr id="67" name="Google Shape;67;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15"/>
          <p:cNvSpPr txBox="1">
            <a:spLocks noGrp="1"/>
          </p:cNvSpPr>
          <p:nvPr>
            <p:ph type="body" idx="1"/>
          </p:nvPr>
        </p:nvSpPr>
        <p:spPr>
          <a:xfrm>
            <a:off x="442425" y="1432775"/>
            <a:ext cx="4027200" cy="26523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atin typeface="Source Code Pro Medium"/>
                <a:ea typeface="Source Code Pro Medium"/>
                <a:cs typeface="Source Code Pro Medium"/>
                <a:sym typeface="Source Code Pro Medium"/>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with 2 Points v1 1">
  <p:cSld name="CUSTOM_5_1_4">
    <p:spTree>
      <p:nvGrpSpPr>
        <p:cNvPr id="1" name="Shape 225"/>
        <p:cNvGrpSpPr/>
        <p:nvPr/>
      </p:nvGrpSpPr>
      <p:grpSpPr>
        <a:xfrm>
          <a:off x="0" y="0"/>
          <a:ext cx="0" cy="0"/>
          <a:chOff x="0" y="0"/>
          <a:chExt cx="0" cy="0"/>
        </a:xfrm>
      </p:grpSpPr>
      <p:sp>
        <p:nvSpPr>
          <p:cNvPr id="226" name="Google Shape;226;p33"/>
          <p:cNvSpPr txBox="1">
            <a:spLocks noGrp="1"/>
          </p:cNvSpPr>
          <p:nvPr>
            <p:ph type="title"/>
          </p:nvPr>
        </p:nvSpPr>
        <p:spPr>
          <a:xfrm>
            <a:off x="287725" y="369925"/>
            <a:ext cx="8564700" cy="5028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27" name="Google Shape;227;p33"/>
          <p:cNvSpPr txBox="1">
            <a:spLocks noGrp="1"/>
          </p:cNvSpPr>
          <p:nvPr>
            <p:ph type="body" idx="1"/>
          </p:nvPr>
        </p:nvSpPr>
        <p:spPr>
          <a:xfrm>
            <a:off x="641050" y="1574900"/>
            <a:ext cx="3522900" cy="2454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28" name="Google Shape;228;p33"/>
          <p:cNvSpPr txBox="1">
            <a:spLocks noGrp="1"/>
          </p:cNvSpPr>
          <p:nvPr>
            <p:ph type="body" idx="2"/>
          </p:nvPr>
        </p:nvSpPr>
        <p:spPr>
          <a:xfrm>
            <a:off x="4878450" y="1553400"/>
            <a:ext cx="3490500" cy="2454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extLst>
    <p:ext uri="{DCECCB84-F9BA-43D5-87BE-67443E8EF086}">
      <p15:sldGuideLst xmlns:p15="http://schemas.microsoft.com/office/powerpoint/2012/main">
        <p15:guide id="1" orient="horz" pos="1073">
          <p15:clr>
            <a:srgbClr val="E46962"/>
          </p15:clr>
        </p15:guide>
        <p15:guide id="2" pos="25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with 2 Points v2">
  <p:cSld name="CUSTOM_5_1_3">
    <p:spTree>
      <p:nvGrpSpPr>
        <p:cNvPr id="1" name="Shape 229"/>
        <p:cNvGrpSpPr/>
        <p:nvPr/>
      </p:nvGrpSpPr>
      <p:grpSpPr>
        <a:xfrm>
          <a:off x="0" y="0"/>
          <a:ext cx="0" cy="0"/>
          <a:chOff x="0" y="0"/>
          <a:chExt cx="0" cy="0"/>
        </a:xfrm>
      </p:grpSpPr>
      <p:sp>
        <p:nvSpPr>
          <p:cNvPr id="230" name="Google Shape;230;p34"/>
          <p:cNvSpPr txBox="1">
            <a:spLocks noGrp="1"/>
          </p:cNvSpPr>
          <p:nvPr>
            <p:ph type="title"/>
          </p:nvPr>
        </p:nvSpPr>
        <p:spPr>
          <a:xfrm>
            <a:off x="287725" y="369925"/>
            <a:ext cx="8564700" cy="5028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31" name="Google Shape;231;p34"/>
          <p:cNvSpPr txBox="1">
            <a:spLocks noGrp="1"/>
          </p:cNvSpPr>
          <p:nvPr>
            <p:ph type="body" idx="1"/>
          </p:nvPr>
        </p:nvSpPr>
        <p:spPr>
          <a:xfrm>
            <a:off x="3378413" y="1185400"/>
            <a:ext cx="2205900" cy="2317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32" name="Google Shape;232;p34"/>
          <p:cNvSpPr txBox="1">
            <a:spLocks noGrp="1"/>
          </p:cNvSpPr>
          <p:nvPr>
            <p:ph type="body" idx="2"/>
          </p:nvPr>
        </p:nvSpPr>
        <p:spPr>
          <a:xfrm>
            <a:off x="6338600" y="1185400"/>
            <a:ext cx="2205900" cy="2317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33" name="Google Shape;233;p34"/>
          <p:cNvSpPr>
            <a:spLocks noGrp="1"/>
          </p:cNvSpPr>
          <p:nvPr>
            <p:ph type="pic" idx="3"/>
          </p:nvPr>
        </p:nvSpPr>
        <p:spPr>
          <a:xfrm>
            <a:off x="396825" y="1185400"/>
            <a:ext cx="2205900" cy="3581400"/>
          </a:xfrm>
          <a:prstGeom prst="roundRect">
            <a:avLst>
              <a:gd name="adj" fmla="val 2768"/>
            </a:avLst>
          </a:prstGeom>
          <a:noFill/>
          <a:ln>
            <a:noFill/>
          </a:ln>
        </p:spPr>
      </p:sp>
    </p:spTree>
  </p:cSld>
  <p:clrMapOvr>
    <a:masterClrMapping/>
  </p:clrMapOvr>
  <p:extLst>
    <p:ext uri="{DCECCB84-F9BA-43D5-87BE-67443E8EF086}">
      <p15:sldGuideLst xmlns:p15="http://schemas.microsoft.com/office/powerpoint/2012/main">
        <p15:guide id="1" orient="horz" pos="1073">
          <p15:clr>
            <a:srgbClr val="E46962"/>
          </p15:clr>
        </p15:guide>
        <p15:guide id="2" pos="25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with 2 Points v2 + image">
  <p:cSld name="CUSTOM_5_1_3_1">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287725" y="369925"/>
            <a:ext cx="8564700" cy="5028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36" name="Google Shape;236;p35"/>
          <p:cNvSpPr txBox="1">
            <a:spLocks noGrp="1"/>
          </p:cNvSpPr>
          <p:nvPr>
            <p:ph type="body" idx="1"/>
          </p:nvPr>
        </p:nvSpPr>
        <p:spPr>
          <a:xfrm>
            <a:off x="396850" y="1185400"/>
            <a:ext cx="5553600" cy="11670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37" name="Google Shape;237;p35"/>
          <p:cNvSpPr txBox="1">
            <a:spLocks noGrp="1"/>
          </p:cNvSpPr>
          <p:nvPr>
            <p:ph type="body" idx="2"/>
          </p:nvPr>
        </p:nvSpPr>
        <p:spPr>
          <a:xfrm>
            <a:off x="396850" y="3248825"/>
            <a:ext cx="5553600" cy="11670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38" name="Google Shape;238;p35"/>
          <p:cNvSpPr>
            <a:spLocks noGrp="1"/>
          </p:cNvSpPr>
          <p:nvPr>
            <p:ph type="pic" idx="3"/>
          </p:nvPr>
        </p:nvSpPr>
        <p:spPr>
          <a:xfrm>
            <a:off x="6355117" y="1185400"/>
            <a:ext cx="2205900" cy="3581400"/>
          </a:xfrm>
          <a:prstGeom prst="roundRect">
            <a:avLst>
              <a:gd name="adj" fmla="val 2768"/>
            </a:avLst>
          </a:prstGeom>
          <a:noFill/>
          <a:ln>
            <a:noFill/>
          </a:ln>
        </p:spPr>
      </p:sp>
    </p:spTree>
  </p:cSld>
  <p:clrMapOvr>
    <a:masterClrMapping/>
  </p:clrMapOvr>
  <p:extLst>
    <p:ext uri="{DCECCB84-F9BA-43D5-87BE-67443E8EF086}">
      <p15:sldGuideLst xmlns:p15="http://schemas.microsoft.com/office/powerpoint/2012/main">
        <p15:guide id="1" orient="horz" pos="1073">
          <p15:clr>
            <a:srgbClr val="E46962"/>
          </p15:clr>
        </p15:guide>
        <p15:guide id="2" pos="25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with 3 Points v1">
  <p:cSld name="CUSTOM_5_1_2">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339450" y="369925"/>
            <a:ext cx="8465100" cy="502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1" name="Google Shape;241;p36"/>
          <p:cNvSpPr txBox="1">
            <a:spLocks noGrp="1"/>
          </p:cNvSpPr>
          <p:nvPr>
            <p:ph type="body" idx="1"/>
          </p:nvPr>
        </p:nvSpPr>
        <p:spPr>
          <a:xfrm>
            <a:off x="611900" y="1208852"/>
            <a:ext cx="2174400" cy="1872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42" name="Google Shape;242;p36"/>
          <p:cNvSpPr txBox="1">
            <a:spLocks noGrp="1"/>
          </p:cNvSpPr>
          <p:nvPr>
            <p:ph type="body" idx="2"/>
          </p:nvPr>
        </p:nvSpPr>
        <p:spPr>
          <a:xfrm>
            <a:off x="3514425" y="1208852"/>
            <a:ext cx="2174400" cy="1872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43" name="Google Shape;243;p36"/>
          <p:cNvSpPr txBox="1">
            <a:spLocks noGrp="1"/>
          </p:cNvSpPr>
          <p:nvPr>
            <p:ph type="body" idx="3"/>
          </p:nvPr>
        </p:nvSpPr>
        <p:spPr>
          <a:xfrm>
            <a:off x="6417400" y="1208852"/>
            <a:ext cx="2172900" cy="1872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extLst>
    <p:ext uri="{DCECCB84-F9BA-43D5-87BE-67443E8EF086}">
      <p15:sldGuideLst xmlns:p15="http://schemas.microsoft.com/office/powerpoint/2012/main">
        <p15:guide id="1" orient="horz" pos="1073">
          <p15:clr>
            <a:srgbClr val="E46962"/>
          </p15:clr>
        </p15:guide>
        <p15:guide id="2" pos="282">
          <p15:clr>
            <a:srgbClr val="E46962"/>
          </p15:clr>
        </p15:guide>
        <p15:guide id="3" orient="horz" pos="836">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with 3 Points v2">
  <p:cSld name="CUSTOM_5_1_1">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313501" y="369925"/>
            <a:ext cx="8196000" cy="502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6" name="Google Shape;246;p37"/>
          <p:cNvSpPr txBox="1">
            <a:spLocks noGrp="1"/>
          </p:cNvSpPr>
          <p:nvPr>
            <p:ph type="body" idx="1"/>
          </p:nvPr>
        </p:nvSpPr>
        <p:spPr>
          <a:xfrm>
            <a:off x="418775" y="1275250"/>
            <a:ext cx="8155200" cy="906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47" name="Google Shape;247;p37"/>
          <p:cNvSpPr txBox="1">
            <a:spLocks noGrp="1"/>
          </p:cNvSpPr>
          <p:nvPr>
            <p:ph type="body" idx="2"/>
          </p:nvPr>
        </p:nvSpPr>
        <p:spPr>
          <a:xfrm>
            <a:off x="418775" y="2468963"/>
            <a:ext cx="8155200" cy="906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48" name="Google Shape;248;p37"/>
          <p:cNvSpPr txBox="1">
            <a:spLocks noGrp="1"/>
          </p:cNvSpPr>
          <p:nvPr>
            <p:ph type="body" idx="3"/>
          </p:nvPr>
        </p:nvSpPr>
        <p:spPr>
          <a:xfrm>
            <a:off x="418775" y="3662675"/>
            <a:ext cx="8155200" cy="906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extLst>
    <p:ext uri="{DCECCB84-F9BA-43D5-87BE-67443E8EF086}">
      <p15:sldGuideLst xmlns:p15="http://schemas.microsoft.com/office/powerpoint/2012/main">
        <p15:guide id="1" orient="horz" pos="1073">
          <p15:clr>
            <a:srgbClr val="E46962"/>
          </p15:clr>
        </p15:guide>
        <p15:guide id="2" pos="264">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with 3 paragraphs">
  <p:cSld name="TITLE_AND_BODY_1_1_1_1_1">
    <p:spTree>
      <p:nvGrpSpPr>
        <p:cNvPr id="1" name="Shape 249"/>
        <p:cNvGrpSpPr/>
        <p:nvPr/>
      </p:nvGrpSpPr>
      <p:grpSpPr>
        <a:xfrm>
          <a:off x="0" y="0"/>
          <a:ext cx="0" cy="0"/>
          <a:chOff x="0" y="0"/>
          <a:chExt cx="0" cy="0"/>
        </a:xfrm>
      </p:grpSpPr>
      <p:sp>
        <p:nvSpPr>
          <p:cNvPr id="250" name="Google Shape;250;p38"/>
          <p:cNvSpPr/>
          <p:nvPr/>
        </p:nvSpPr>
        <p:spPr>
          <a:xfrm>
            <a:off x="645900" y="1380257"/>
            <a:ext cx="2418600" cy="66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8"/>
          <p:cNvSpPr/>
          <p:nvPr/>
        </p:nvSpPr>
        <p:spPr>
          <a:xfrm>
            <a:off x="6079500" y="1380202"/>
            <a:ext cx="2418600" cy="66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2" name="Google Shape;252;p38"/>
          <p:cNvSpPr/>
          <p:nvPr/>
        </p:nvSpPr>
        <p:spPr>
          <a:xfrm>
            <a:off x="3358950" y="1380202"/>
            <a:ext cx="2418600" cy="66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3" name="Google Shape;253;p38"/>
          <p:cNvSpPr/>
          <p:nvPr/>
        </p:nvSpPr>
        <p:spPr>
          <a:xfrm>
            <a:off x="0" y="0"/>
            <a:ext cx="9144000" cy="66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55" name="Google Shape;255;p38"/>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56" name="Google Shape;256;p38"/>
          <p:cNvSpPr txBox="1">
            <a:spLocks noGrp="1"/>
          </p:cNvSpPr>
          <p:nvPr>
            <p:ph type="body" idx="1"/>
          </p:nvPr>
        </p:nvSpPr>
        <p:spPr>
          <a:xfrm>
            <a:off x="645900" y="1594929"/>
            <a:ext cx="2328600" cy="2188200"/>
          </a:xfrm>
          <a:prstGeom prst="rect">
            <a:avLst/>
          </a:prstGeom>
        </p:spPr>
        <p:txBody>
          <a:bodyPr spcFirstLastPara="1" wrap="square" lIns="91425" tIns="91425" rIns="167400"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57" name="Google Shape;257;p38"/>
          <p:cNvSpPr txBox="1">
            <a:spLocks noGrp="1"/>
          </p:cNvSpPr>
          <p:nvPr>
            <p:ph type="body" idx="2"/>
          </p:nvPr>
        </p:nvSpPr>
        <p:spPr>
          <a:xfrm>
            <a:off x="3358950" y="1594954"/>
            <a:ext cx="23286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58" name="Google Shape;258;p38"/>
          <p:cNvSpPr txBox="1">
            <a:spLocks noGrp="1"/>
          </p:cNvSpPr>
          <p:nvPr>
            <p:ph type="body" idx="3"/>
          </p:nvPr>
        </p:nvSpPr>
        <p:spPr>
          <a:xfrm>
            <a:off x="6079500" y="1594954"/>
            <a:ext cx="23286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extLst>
    <p:ext uri="{DCECCB84-F9BA-43D5-87BE-67443E8EF086}">
      <p15:sldGuideLst xmlns:p15="http://schemas.microsoft.com/office/powerpoint/2012/main">
        <p15:guide id="1" orient="horz" pos="1257">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ositive/negative slide">
  <p:cSld name="TITLE_AND_BODY_1_2_1_1_1_1">
    <p:spTree>
      <p:nvGrpSpPr>
        <p:cNvPr id="1" name="Shape 259"/>
        <p:cNvGrpSpPr/>
        <p:nvPr/>
      </p:nvGrpSpPr>
      <p:grpSpPr>
        <a:xfrm>
          <a:off x="0" y="0"/>
          <a:ext cx="0" cy="0"/>
          <a:chOff x="0" y="0"/>
          <a:chExt cx="0" cy="0"/>
        </a:xfrm>
      </p:grpSpPr>
      <p:sp>
        <p:nvSpPr>
          <p:cNvPr id="260" name="Google Shape;260;p39"/>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261" name="Google Shape;261;p39"/>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62" name="Google Shape;262;p39"/>
          <p:cNvSpPr txBox="1">
            <a:spLocks noGrp="1"/>
          </p:cNvSpPr>
          <p:nvPr>
            <p:ph type="body" idx="1"/>
          </p:nvPr>
        </p:nvSpPr>
        <p:spPr>
          <a:xfrm>
            <a:off x="650850" y="1916463"/>
            <a:ext cx="3776700" cy="2652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accent3"/>
              </a:buClr>
              <a:buSzPts val="1100"/>
              <a:buFont typeface="Inter"/>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63" name="Google Shape;263;p39"/>
          <p:cNvSpPr txBox="1">
            <a:spLocks noGrp="1"/>
          </p:cNvSpPr>
          <p:nvPr>
            <p:ph type="body" idx="2"/>
          </p:nvPr>
        </p:nvSpPr>
        <p:spPr>
          <a:xfrm>
            <a:off x="4845450" y="1916463"/>
            <a:ext cx="3732300" cy="2652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64" name="Google Shape;264;p39"/>
          <p:cNvSpPr txBox="1">
            <a:spLocks noGrp="1"/>
          </p:cNvSpPr>
          <p:nvPr>
            <p:ph type="subTitle" idx="3"/>
          </p:nvPr>
        </p:nvSpPr>
        <p:spPr>
          <a:xfrm>
            <a:off x="650850" y="1367825"/>
            <a:ext cx="37767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9pPr>
          </a:lstStyle>
          <a:p>
            <a:endParaRPr/>
          </a:p>
        </p:txBody>
      </p:sp>
      <p:sp>
        <p:nvSpPr>
          <p:cNvPr id="265" name="Google Shape;265;p39"/>
          <p:cNvSpPr txBox="1">
            <a:spLocks noGrp="1"/>
          </p:cNvSpPr>
          <p:nvPr>
            <p:ph type="subTitle" idx="4"/>
          </p:nvPr>
        </p:nvSpPr>
        <p:spPr>
          <a:xfrm>
            <a:off x="4845525" y="1367825"/>
            <a:ext cx="37323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26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act us slide - v1">
  <p:cSld name="CUSTOM_16">
    <p:spTree>
      <p:nvGrpSpPr>
        <p:cNvPr id="1" name="Shape 267"/>
        <p:cNvGrpSpPr/>
        <p:nvPr/>
      </p:nvGrpSpPr>
      <p:grpSpPr>
        <a:xfrm>
          <a:off x="0" y="0"/>
          <a:ext cx="0" cy="0"/>
          <a:chOff x="0" y="0"/>
          <a:chExt cx="0" cy="0"/>
        </a:xfrm>
      </p:grpSpPr>
      <p:sp>
        <p:nvSpPr>
          <p:cNvPr id="268" name="Google Shape;268;p41"/>
          <p:cNvSpPr/>
          <p:nvPr/>
        </p:nvSpPr>
        <p:spPr>
          <a:xfrm>
            <a:off x="581025" y="1857300"/>
            <a:ext cx="8011500" cy="200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txBox="1">
            <a:spLocks noGrp="1"/>
          </p:cNvSpPr>
          <p:nvPr>
            <p:ph type="title"/>
          </p:nvPr>
        </p:nvSpPr>
        <p:spPr>
          <a:xfrm>
            <a:off x="581025" y="3114750"/>
            <a:ext cx="3224700" cy="981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70" name="Google Shape;270;p41"/>
          <p:cNvSpPr>
            <a:spLocks noGrp="1"/>
          </p:cNvSpPr>
          <p:nvPr>
            <p:ph type="pic" idx="2"/>
          </p:nvPr>
        </p:nvSpPr>
        <p:spPr>
          <a:xfrm>
            <a:off x="0" y="0"/>
            <a:ext cx="9144000" cy="1857300"/>
          </a:xfrm>
          <a:prstGeom prst="rect">
            <a:avLst/>
          </a:prstGeom>
          <a:noFill/>
          <a:ln>
            <a:noFill/>
          </a:ln>
        </p:spPr>
      </p:sp>
      <p:sp>
        <p:nvSpPr>
          <p:cNvPr id="271" name="Google Shape;271;p41"/>
          <p:cNvSpPr txBox="1">
            <a:spLocks noGrp="1"/>
          </p:cNvSpPr>
          <p:nvPr>
            <p:ph type="body" idx="1"/>
          </p:nvPr>
        </p:nvSpPr>
        <p:spPr>
          <a:xfrm>
            <a:off x="4347675" y="2838575"/>
            <a:ext cx="4230000" cy="428700"/>
          </a:xfrm>
          <a:prstGeom prst="rect">
            <a:avLst/>
          </a:prstGeom>
        </p:spPr>
        <p:txBody>
          <a:bodyPr spcFirstLastPara="1" wrap="square" lIns="0"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272" name="Google Shape;272;p41"/>
          <p:cNvCxnSpPr/>
          <p:nvPr/>
        </p:nvCxnSpPr>
        <p:spPr>
          <a:xfrm>
            <a:off x="4076700" y="2390775"/>
            <a:ext cx="0" cy="2533800"/>
          </a:xfrm>
          <a:prstGeom prst="straightConnector1">
            <a:avLst/>
          </a:prstGeom>
          <a:noFill/>
          <a:ln w="19050" cap="flat" cmpd="sng">
            <a:solidFill>
              <a:schemeClr val="accent5"/>
            </a:solidFill>
            <a:prstDash val="solid"/>
            <a:round/>
            <a:headEnd type="none" w="med" len="med"/>
            <a:tailEnd type="none" w="med" len="med"/>
          </a:ln>
        </p:spPr>
      </p:cxnSp>
      <p:sp>
        <p:nvSpPr>
          <p:cNvPr id="273" name="Google Shape;273;p41"/>
          <p:cNvSpPr txBox="1">
            <a:spLocks noGrp="1"/>
          </p:cNvSpPr>
          <p:nvPr>
            <p:ph type="body" idx="3"/>
          </p:nvPr>
        </p:nvSpPr>
        <p:spPr>
          <a:xfrm>
            <a:off x="4347675" y="3667225"/>
            <a:ext cx="4230000" cy="428700"/>
          </a:xfrm>
          <a:prstGeom prst="rect">
            <a:avLst/>
          </a:prstGeom>
        </p:spPr>
        <p:txBody>
          <a:bodyPr spcFirstLastPara="1" wrap="square" lIns="0"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74" name="Google Shape;274;p41"/>
          <p:cNvSpPr txBox="1">
            <a:spLocks noGrp="1"/>
          </p:cNvSpPr>
          <p:nvPr>
            <p:ph type="body" idx="4"/>
          </p:nvPr>
        </p:nvSpPr>
        <p:spPr>
          <a:xfrm>
            <a:off x="4347675" y="4495875"/>
            <a:ext cx="4230000" cy="428700"/>
          </a:xfrm>
          <a:prstGeom prst="rect">
            <a:avLst/>
          </a:prstGeom>
        </p:spPr>
        <p:txBody>
          <a:bodyPr spcFirstLastPara="1" wrap="square" lIns="0"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75" name="Google Shape;275;p41"/>
          <p:cNvSpPr txBox="1"/>
          <p:nvPr/>
        </p:nvSpPr>
        <p:spPr>
          <a:xfrm>
            <a:off x="4347675" y="2438375"/>
            <a:ext cx="4082700" cy="3525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Number</a:t>
            </a:r>
            <a:endParaRPr>
              <a:solidFill>
                <a:schemeClr val="accent5"/>
              </a:solidFill>
              <a:latin typeface="Space Grotesk SemiBold"/>
              <a:ea typeface="Space Grotesk SemiBold"/>
              <a:cs typeface="Space Grotesk SemiBold"/>
              <a:sym typeface="Space Grotesk SemiBold"/>
            </a:endParaRPr>
          </a:p>
        </p:txBody>
      </p:sp>
      <p:sp>
        <p:nvSpPr>
          <p:cNvPr id="276" name="Google Shape;276;p41"/>
          <p:cNvSpPr txBox="1"/>
          <p:nvPr/>
        </p:nvSpPr>
        <p:spPr>
          <a:xfrm>
            <a:off x="4347675" y="3286200"/>
            <a:ext cx="4082700" cy="3525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Email</a:t>
            </a:r>
            <a:endParaRPr>
              <a:solidFill>
                <a:schemeClr val="accent5"/>
              </a:solidFill>
              <a:latin typeface="Space Grotesk SemiBold"/>
              <a:ea typeface="Space Grotesk SemiBold"/>
              <a:cs typeface="Space Grotesk SemiBold"/>
              <a:sym typeface="Space Grotesk SemiBold"/>
            </a:endParaRPr>
          </a:p>
        </p:txBody>
      </p:sp>
      <p:sp>
        <p:nvSpPr>
          <p:cNvPr id="277" name="Google Shape;277;p41"/>
          <p:cNvSpPr txBox="1"/>
          <p:nvPr/>
        </p:nvSpPr>
        <p:spPr>
          <a:xfrm>
            <a:off x="4347675" y="4114875"/>
            <a:ext cx="4082700" cy="3525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Site Link</a:t>
            </a:r>
            <a:endParaRPr>
              <a:solidFill>
                <a:schemeClr val="accent5"/>
              </a:solidFill>
              <a:latin typeface="Space Grotesk SemiBold"/>
              <a:ea typeface="Space Grotesk SemiBold"/>
              <a:cs typeface="Space Grotesk SemiBold"/>
              <a:sym typeface="Space Grotesk SemiBold"/>
            </a:endParaRPr>
          </a:p>
        </p:txBody>
      </p:sp>
    </p:spTree>
  </p:cSld>
  <p:clrMapOvr>
    <a:masterClrMapping/>
  </p:clrMapOvr>
  <p:extLst>
    <p:ext uri="{DCECCB84-F9BA-43D5-87BE-67443E8EF086}">
      <p15:sldGuideLst xmlns:p15="http://schemas.microsoft.com/office/powerpoint/2012/main">
        <p15:guide id="1" orient="horz" pos="1659">
          <p15:clr>
            <a:srgbClr val="E46962"/>
          </p15:clr>
        </p15:guide>
        <p15:guide id="2" orient="horz" pos="2181">
          <p15:clr>
            <a:srgbClr val="E46962"/>
          </p15:clr>
        </p15:guide>
        <p15:guide id="3" orient="horz" pos="2703">
          <p15:clr>
            <a:srgbClr val="E46962"/>
          </p15:clr>
        </p15:guide>
        <p15:guide id="4" pos="2739">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ingle user slide - v1">
  <p:cSld name="CUSTOM_19">
    <p:spTree>
      <p:nvGrpSpPr>
        <p:cNvPr id="1" name="Shape 278"/>
        <p:cNvGrpSpPr/>
        <p:nvPr/>
      </p:nvGrpSpPr>
      <p:grpSpPr>
        <a:xfrm>
          <a:off x="0" y="0"/>
          <a:ext cx="0" cy="0"/>
          <a:chOff x="0" y="0"/>
          <a:chExt cx="0" cy="0"/>
        </a:xfrm>
      </p:grpSpPr>
      <p:sp>
        <p:nvSpPr>
          <p:cNvPr id="279" name="Google Shape;279;p42"/>
          <p:cNvSpPr/>
          <p:nvPr/>
        </p:nvSpPr>
        <p:spPr>
          <a:xfrm>
            <a:off x="8018400" y="-28575"/>
            <a:ext cx="1125600" cy="5172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42"/>
          <p:cNvSpPr/>
          <p:nvPr/>
        </p:nvSpPr>
        <p:spPr>
          <a:xfrm>
            <a:off x="496400" y="1017725"/>
            <a:ext cx="8081400" cy="3781800"/>
          </a:xfrm>
          <a:prstGeom prst="round1Rect">
            <a:avLst>
              <a:gd name="adj" fmla="val 16667"/>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2"/>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82" name="Google Shape;282;p42"/>
          <p:cNvSpPr>
            <a:spLocks noGrp="1"/>
          </p:cNvSpPr>
          <p:nvPr>
            <p:ph type="pic" idx="2"/>
          </p:nvPr>
        </p:nvSpPr>
        <p:spPr>
          <a:xfrm>
            <a:off x="803400" y="1392150"/>
            <a:ext cx="2238300" cy="2238300"/>
          </a:xfrm>
          <a:prstGeom prst="ellipse">
            <a:avLst/>
          </a:prstGeom>
          <a:noFill/>
          <a:ln>
            <a:noFill/>
          </a:ln>
        </p:spPr>
      </p:sp>
      <p:sp>
        <p:nvSpPr>
          <p:cNvPr id="283" name="Google Shape;283;p42"/>
          <p:cNvSpPr txBox="1">
            <a:spLocks noGrp="1"/>
          </p:cNvSpPr>
          <p:nvPr>
            <p:ph type="body" idx="1"/>
          </p:nvPr>
        </p:nvSpPr>
        <p:spPr>
          <a:xfrm>
            <a:off x="803400" y="4095573"/>
            <a:ext cx="3857400" cy="321000"/>
          </a:xfrm>
          <a:prstGeom prst="rect">
            <a:avLst/>
          </a:prstGeom>
        </p:spPr>
        <p:txBody>
          <a:bodyPr spcFirstLastPara="1" wrap="square" lIns="0" tIns="91425" rIns="91425" bIns="91425" anchor="t" anchorCtr="0">
            <a:norm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284" name="Google Shape;284;p42"/>
          <p:cNvSpPr txBox="1">
            <a:spLocks noGrp="1"/>
          </p:cNvSpPr>
          <p:nvPr>
            <p:ph type="subTitle" idx="3"/>
          </p:nvPr>
        </p:nvSpPr>
        <p:spPr>
          <a:xfrm>
            <a:off x="803400" y="3756150"/>
            <a:ext cx="2632200" cy="321000"/>
          </a:xfrm>
          <a:prstGeom prst="rect">
            <a:avLst/>
          </a:prstGeom>
        </p:spPr>
        <p:txBody>
          <a:bodyPr spcFirstLastPara="1" wrap="square" lIns="0" tIns="90000"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5" name="Google Shape;285;p42"/>
          <p:cNvSpPr txBox="1">
            <a:spLocks noGrp="1"/>
          </p:cNvSpPr>
          <p:nvPr>
            <p:ph type="body" idx="4"/>
          </p:nvPr>
        </p:nvSpPr>
        <p:spPr>
          <a:xfrm>
            <a:off x="3201650" y="1392150"/>
            <a:ext cx="4816800" cy="1889700"/>
          </a:xfrm>
          <a:prstGeom prst="rect">
            <a:avLst/>
          </a:prstGeom>
        </p:spPr>
        <p:txBody>
          <a:bodyPr spcFirstLastPara="1" wrap="square" lIns="0"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pos="2164">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With Paragraph v1">
  <p:cSld name="TITLE_AND_BODY_1">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566250" y="408150"/>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71" name="Google Shape;71;p16"/>
          <p:cNvSpPr txBox="1">
            <a:spLocks noGrp="1"/>
          </p:cNvSpPr>
          <p:nvPr>
            <p:ph type="body" idx="1"/>
          </p:nvPr>
        </p:nvSpPr>
        <p:spPr>
          <a:xfrm>
            <a:off x="566250" y="1018792"/>
            <a:ext cx="7777200" cy="2766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2" name="Google Shape;72;p16"/>
          <p:cNvSpPr/>
          <p:nvPr/>
        </p:nvSpPr>
        <p:spPr>
          <a:xfrm>
            <a:off x="0" y="0"/>
            <a:ext cx="9144000" cy="5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s slide - v2">
  <p:cSld name="CUSTOM_23">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88" name="Google Shape;288;p43"/>
          <p:cNvSpPr/>
          <p:nvPr/>
        </p:nvSpPr>
        <p:spPr>
          <a:xfrm>
            <a:off x="0" y="2609850"/>
            <a:ext cx="9144000" cy="253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9" name="Google Shape;289;p43"/>
          <p:cNvSpPr/>
          <p:nvPr/>
        </p:nvSpPr>
        <p:spPr>
          <a:xfrm>
            <a:off x="1114350" y="1552500"/>
            <a:ext cx="6915300" cy="21528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3"/>
          <p:cNvSpPr txBox="1"/>
          <p:nvPr/>
        </p:nvSpPr>
        <p:spPr>
          <a:xfrm>
            <a:off x="1347300" y="1552500"/>
            <a:ext cx="571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chemeClr val="accent5"/>
                </a:solidFill>
                <a:latin typeface="Lobster"/>
                <a:ea typeface="Lobster"/>
                <a:cs typeface="Lobster"/>
                <a:sym typeface="Lobster"/>
              </a:rPr>
              <a:t>“</a:t>
            </a:r>
            <a:endParaRPr sz="9600">
              <a:solidFill>
                <a:schemeClr val="accent5"/>
              </a:solidFill>
              <a:latin typeface="Lobster"/>
              <a:ea typeface="Lobster"/>
              <a:cs typeface="Lobster"/>
              <a:sym typeface="Lobster"/>
            </a:endParaRPr>
          </a:p>
        </p:txBody>
      </p:sp>
      <p:sp>
        <p:nvSpPr>
          <p:cNvPr id="291" name="Google Shape;291;p43"/>
          <p:cNvSpPr txBox="1"/>
          <p:nvPr/>
        </p:nvSpPr>
        <p:spPr>
          <a:xfrm rot="10800000" flipH="1">
            <a:off x="7376625" y="3113925"/>
            <a:ext cx="571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chemeClr val="accent5"/>
                </a:solidFill>
                <a:latin typeface="Lobster"/>
                <a:ea typeface="Lobster"/>
                <a:cs typeface="Lobster"/>
                <a:sym typeface="Lobster"/>
              </a:rPr>
              <a:t>“</a:t>
            </a:r>
            <a:endParaRPr sz="9600">
              <a:solidFill>
                <a:schemeClr val="accent5"/>
              </a:solidFill>
              <a:latin typeface="Lobster"/>
              <a:ea typeface="Lobster"/>
              <a:cs typeface="Lobster"/>
              <a:sym typeface="Lobster"/>
            </a:endParaRPr>
          </a:p>
        </p:txBody>
      </p:sp>
      <p:sp>
        <p:nvSpPr>
          <p:cNvPr id="292" name="Google Shape;292;p43"/>
          <p:cNvSpPr txBox="1">
            <a:spLocks noGrp="1"/>
          </p:cNvSpPr>
          <p:nvPr>
            <p:ph type="body" idx="1"/>
          </p:nvPr>
        </p:nvSpPr>
        <p:spPr>
          <a:xfrm>
            <a:off x="2044800" y="1882800"/>
            <a:ext cx="5186100" cy="1408500"/>
          </a:xfrm>
          <a:prstGeom prst="rect">
            <a:avLst/>
          </a:prstGeom>
        </p:spPr>
        <p:txBody>
          <a:bodyPr spcFirstLastPara="1" wrap="square" lIns="180000" tIns="180000" rIns="180000" bIns="180000"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with 2 columns v1 1">
  <p:cSld name="TITLE_AND_BODY_2">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566250" y="408150"/>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295" name="Google Shape;295;p44"/>
          <p:cNvSpPr txBox="1">
            <a:spLocks noGrp="1"/>
          </p:cNvSpPr>
          <p:nvPr>
            <p:ph type="body" idx="1"/>
          </p:nvPr>
        </p:nvSpPr>
        <p:spPr>
          <a:xfrm>
            <a:off x="650850" y="1987200"/>
            <a:ext cx="3776700" cy="2766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96" name="Google Shape;296;p44"/>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97" name="Google Shape;297;p44"/>
          <p:cNvSpPr txBox="1">
            <a:spLocks noGrp="1"/>
          </p:cNvSpPr>
          <p:nvPr>
            <p:ph type="body" idx="2"/>
          </p:nvPr>
        </p:nvSpPr>
        <p:spPr>
          <a:xfrm>
            <a:off x="4845450" y="1987200"/>
            <a:ext cx="3732300" cy="2766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98" name="Google Shape;298;p44"/>
          <p:cNvSpPr/>
          <p:nvPr/>
        </p:nvSpPr>
        <p:spPr>
          <a:xfrm>
            <a:off x="566250" y="1370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9" name="Google Shape;299;p44"/>
          <p:cNvSpPr/>
          <p:nvPr/>
        </p:nvSpPr>
        <p:spPr>
          <a:xfrm>
            <a:off x="4760850" y="1370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0" name="Google Shape;300;p44"/>
          <p:cNvSpPr/>
          <p:nvPr/>
        </p:nvSpPr>
        <p:spPr>
          <a:xfrm>
            <a:off x="566250" y="1738675"/>
            <a:ext cx="156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1" name="Google Shape;301;p44"/>
          <p:cNvSpPr/>
          <p:nvPr/>
        </p:nvSpPr>
        <p:spPr>
          <a:xfrm>
            <a:off x="4760850" y="1738675"/>
            <a:ext cx="156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2" name="Google Shape;302;p44"/>
          <p:cNvSpPr txBox="1">
            <a:spLocks noGrp="1"/>
          </p:cNvSpPr>
          <p:nvPr>
            <p:ph type="subTitle" idx="3"/>
          </p:nvPr>
        </p:nvSpPr>
        <p:spPr>
          <a:xfrm>
            <a:off x="650850" y="1349950"/>
            <a:ext cx="37323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None/>
              <a:defRPr b="1"/>
            </a:lvl2pPr>
            <a:lvl3pPr lvl="2">
              <a:lnSpc>
                <a:spcPct val="100000"/>
              </a:lnSpc>
              <a:spcBef>
                <a:spcPts val="0"/>
              </a:spcBef>
              <a:spcAft>
                <a:spcPts val="0"/>
              </a:spcAft>
              <a:buSzPts val="1400"/>
              <a:buNone/>
              <a:defRPr b="1"/>
            </a:lvl3pPr>
            <a:lvl4pPr lvl="3">
              <a:lnSpc>
                <a:spcPct val="100000"/>
              </a:lnSpc>
              <a:spcBef>
                <a:spcPts val="0"/>
              </a:spcBef>
              <a:spcAft>
                <a:spcPts val="0"/>
              </a:spcAft>
              <a:buSzPts val="1400"/>
              <a:buNone/>
              <a:defRPr b="1"/>
            </a:lvl4pPr>
            <a:lvl5pPr lvl="4">
              <a:lnSpc>
                <a:spcPct val="100000"/>
              </a:lnSpc>
              <a:spcBef>
                <a:spcPts val="0"/>
              </a:spcBef>
              <a:spcAft>
                <a:spcPts val="0"/>
              </a:spcAft>
              <a:buSzPts val="1400"/>
              <a:buNone/>
              <a:defRPr b="1"/>
            </a:lvl5pPr>
            <a:lvl6pPr lvl="5">
              <a:lnSpc>
                <a:spcPct val="100000"/>
              </a:lnSpc>
              <a:spcBef>
                <a:spcPts val="0"/>
              </a:spcBef>
              <a:spcAft>
                <a:spcPts val="0"/>
              </a:spcAft>
              <a:buSzPts val="1400"/>
              <a:buNone/>
              <a:defRPr b="1"/>
            </a:lvl6pPr>
            <a:lvl7pPr lvl="6">
              <a:lnSpc>
                <a:spcPct val="100000"/>
              </a:lnSpc>
              <a:spcBef>
                <a:spcPts val="0"/>
              </a:spcBef>
              <a:spcAft>
                <a:spcPts val="0"/>
              </a:spcAft>
              <a:buSzPts val="1400"/>
              <a:buNone/>
              <a:defRPr b="1"/>
            </a:lvl7pPr>
            <a:lvl8pPr lvl="7">
              <a:lnSpc>
                <a:spcPct val="100000"/>
              </a:lnSpc>
              <a:spcBef>
                <a:spcPts val="0"/>
              </a:spcBef>
              <a:spcAft>
                <a:spcPts val="0"/>
              </a:spcAft>
              <a:buSzPts val="1400"/>
              <a:buNone/>
              <a:defRPr b="1"/>
            </a:lvl8pPr>
            <a:lvl9pPr lvl="8">
              <a:lnSpc>
                <a:spcPct val="100000"/>
              </a:lnSpc>
              <a:spcBef>
                <a:spcPts val="0"/>
              </a:spcBef>
              <a:spcAft>
                <a:spcPts val="0"/>
              </a:spcAft>
              <a:buSzPts val="1400"/>
              <a:buNone/>
              <a:defRPr b="1"/>
            </a:lvl9pPr>
          </a:lstStyle>
          <a:p>
            <a:endParaRPr/>
          </a:p>
        </p:txBody>
      </p:sp>
      <p:sp>
        <p:nvSpPr>
          <p:cNvPr id="303" name="Google Shape;303;p44"/>
          <p:cNvSpPr txBox="1">
            <a:spLocks noGrp="1"/>
          </p:cNvSpPr>
          <p:nvPr>
            <p:ph type="subTitle" idx="4"/>
          </p:nvPr>
        </p:nvSpPr>
        <p:spPr>
          <a:xfrm>
            <a:off x="4845525" y="1367825"/>
            <a:ext cx="37323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None/>
              <a:defRPr b="1"/>
            </a:lvl2pPr>
            <a:lvl3pPr lvl="2">
              <a:lnSpc>
                <a:spcPct val="100000"/>
              </a:lnSpc>
              <a:spcBef>
                <a:spcPts val="0"/>
              </a:spcBef>
              <a:spcAft>
                <a:spcPts val="0"/>
              </a:spcAft>
              <a:buSzPts val="1400"/>
              <a:buNone/>
              <a:defRPr b="1"/>
            </a:lvl3pPr>
            <a:lvl4pPr lvl="3">
              <a:lnSpc>
                <a:spcPct val="100000"/>
              </a:lnSpc>
              <a:spcBef>
                <a:spcPts val="0"/>
              </a:spcBef>
              <a:spcAft>
                <a:spcPts val="0"/>
              </a:spcAft>
              <a:buSzPts val="1400"/>
              <a:buNone/>
              <a:defRPr b="1"/>
            </a:lvl4pPr>
            <a:lvl5pPr lvl="4">
              <a:lnSpc>
                <a:spcPct val="100000"/>
              </a:lnSpc>
              <a:spcBef>
                <a:spcPts val="0"/>
              </a:spcBef>
              <a:spcAft>
                <a:spcPts val="0"/>
              </a:spcAft>
              <a:buSzPts val="1400"/>
              <a:buNone/>
              <a:defRPr b="1"/>
            </a:lvl5pPr>
            <a:lvl6pPr lvl="5">
              <a:lnSpc>
                <a:spcPct val="100000"/>
              </a:lnSpc>
              <a:spcBef>
                <a:spcPts val="0"/>
              </a:spcBef>
              <a:spcAft>
                <a:spcPts val="0"/>
              </a:spcAft>
              <a:buSzPts val="1400"/>
              <a:buNone/>
              <a:defRPr b="1"/>
            </a:lvl6pPr>
            <a:lvl7pPr lvl="6">
              <a:lnSpc>
                <a:spcPct val="100000"/>
              </a:lnSpc>
              <a:spcBef>
                <a:spcPts val="0"/>
              </a:spcBef>
              <a:spcAft>
                <a:spcPts val="0"/>
              </a:spcAft>
              <a:buSzPts val="1400"/>
              <a:buNone/>
              <a:defRPr b="1"/>
            </a:lvl7pPr>
            <a:lvl8pPr lvl="7">
              <a:lnSpc>
                <a:spcPct val="100000"/>
              </a:lnSpc>
              <a:spcBef>
                <a:spcPts val="0"/>
              </a:spcBef>
              <a:spcAft>
                <a:spcPts val="0"/>
              </a:spcAft>
              <a:buSzPts val="1400"/>
              <a:buNone/>
              <a:defRPr b="1"/>
            </a:lvl8pPr>
            <a:lvl9pPr lvl="8">
              <a:lnSpc>
                <a:spcPct val="100000"/>
              </a:lnSpc>
              <a:spcBef>
                <a:spcPts val="0"/>
              </a:spcBef>
              <a:spcAft>
                <a:spcPts val="0"/>
              </a:spcAft>
              <a:buSzPts val="1400"/>
              <a:buNone/>
              <a:defRPr b="1"/>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with 2 columns v2">
  <p:cSld name="TITLE_AND_BODY_1_4">
    <p:spTree>
      <p:nvGrpSpPr>
        <p:cNvPr id="1" name="Shape 304"/>
        <p:cNvGrpSpPr/>
        <p:nvPr/>
      </p:nvGrpSpPr>
      <p:grpSpPr>
        <a:xfrm>
          <a:off x="0" y="0"/>
          <a:ext cx="0" cy="0"/>
          <a:chOff x="0" y="0"/>
          <a:chExt cx="0" cy="0"/>
        </a:xfrm>
      </p:grpSpPr>
      <p:sp>
        <p:nvSpPr>
          <p:cNvPr id="305" name="Google Shape;305;p45"/>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06" name="Google Shape;306;p45"/>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07" name="Google Shape;307;p45"/>
          <p:cNvSpPr txBox="1">
            <a:spLocks noGrp="1"/>
          </p:cNvSpPr>
          <p:nvPr>
            <p:ph type="body" idx="1"/>
          </p:nvPr>
        </p:nvSpPr>
        <p:spPr>
          <a:xfrm>
            <a:off x="4427475" y="1377275"/>
            <a:ext cx="4150200" cy="1480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308" name="Google Shape;308;p45"/>
          <p:cNvSpPr txBox="1">
            <a:spLocks noGrp="1"/>
          </p:cNvSpPr>
          <p:nvPr>
            <p:ph type="body" idx="2"/>
          </p:nvPr>
        </p:nvSpPr>
        <p:spPr>
          <a:xfrm>
            <a:off x="4427475" y="3088775"/>
            <a:ext cx="4150200" cy="1480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309" name="Google Shape;309;p45"/>
          <p:cNvSpPr txBox="1">
            <a:spLocks noGrp="1"/>
          </p:cNvSpPr>
          <p:nvPr>
            <p:ph type="subTitle" idx="3"/>
          </p:nvPr>
        </p:nvSpPr>
        <p:spPr>
          <a:xfrm>
            <a:off x="566250" y="1395850"/>
            <a:ext cx="3318600" cy="39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None/>
              <a:defRPr sz="1200">
                <a:solidFill>
                  <a:schemeClr val="accent5"/>
                </a:solidFill>
              </a:defRPr>
            </a:lvl1pPr>
            <a:lvl2pPr lvl="1">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9pPr>
          </a:lstStyle>
          <a:p>
            <a:endParaRPr/>
          </a:p>
        </p:txBody>
      </p:sp>
      <p:sp>
        <p:nvSpPr>
          <p:cNvPr id="310" name="Google Shape;310;p45"/>
          <p:cNvSpPr txBox="1">
            <a:spLocks noGrp="1"/>
          </p:cNvSpPr>
          <p:nvPr>
            <p:ph type="subTitle" idx="4"/>
          </p:nvPr>
        </p:nvSpPr>
        <p:spPr>
          <a:xfrm>
            <a:off x="566250" y="3088775"/>
            <a:ext cx="3318600" cy="39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None/>
              <a:defRPr sz="1200">
                <a:solidFill>
                  <a:schemeClr val="accent5"/>
                </a:solidFill>
              </a:defRPr>
            </a:lvl1pPr>
            <a:lvl2pPr lvl="1">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b="0">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with 2 columns v3">
  <p:cSld name="TITLE_AND_BODY_1_1_2">
    <p:spTree>
      <p:nvGrpSpPr>
        <p:cNvPr id="1" name="Shape 311"/>
        <p:cNvGrpSpPr/>
        <p:nvPr/>
      </p:nvGrpSpPr>
      <p:grpSpPr>
        <a:xfrm>
          <a:off x="0" y="0"/>
          <a:ext cx="0" cy="0"/>
          <a:chOff x="0" y="0"/>
          <a:chExt cx="0" cy="0"/>
        </a:xfrm>
      </p:grpSpPr>
      <p:sp>
        <p:nvSpPr>
          <p:cNvPr id="312" name="Google Shape;312;p46"/>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13" name="Google Shape;313;p46"/>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14" name="Google Shape;314;p46"/>
          <p:cNvSpPr txBox="1">
            <a:spLocks noGrp="1"/>
          </p:cNvSpPr>
          <p:nvPr>
            <p:ph type="body" idx="1"/>
          </p:nvPr>
        </p:nvSpPr>
        <p:spPr>
          <a:xfrm>
            <a:off x="566250" y="1899000"/>
            <a:ext cx="3243300" cy="2365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315" name="Google Shape;315;p46"/>
          <p:cNvSpPr txBox="1">
            <a:spLocks noGrp="1"/>
          </p:cNvSpPr>
          <p:nvPr>
            <p:ph type="body" idx="2"/>
          </p:nvPr>
        </p:nvSpPr>
        <p:spPr>
          <a:xfrm>
            <a:off x="5226525" y="1899000"/>
            <a:ext cx="3243300" cy="2365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316" name="Google Shape;316;p46"/>
          <p:cNvSpPr txBox="1">
            <a:spLocks noGrp="1"/>
          </p:cNvSpPr>
          <p:nvPr>
            <p:ph type="subTitle" idx="3"/>
          </p:nvPr>
        </p:nvSpPr>
        <p:spPr>
          <a:xfrm>
            <a:off x="566250" y="1406475"/>
            <a:ext cx="3243300" cy="44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317" name="Google Shape;317;p46"/>
          <p:cNvSpPr txBox="1">
            <a:spLocks noGrp="1"/>
          </p:cNvSpPr>
          <p:nvPr>
            <p:ph type="subTitle" idx="4"/>
          </p:nvPr>
        </p:nvSpPr>
        <p:spPr>
          <a:xfrm>
            <a:off x="5226525" y="1382475"/>
            <a:ext cx="3243300" cy="47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Tree>
  </p:cSld>
  <p:clrMapOvr>
    <a:masterClrMapping/>
  </p:clrMapOvr>
  <p:extLst>
    <p:ext uri="{DCECCB84-F9BA-43D5-87BE-67443E8EF086}">
      <p15:sldGuideLst xmlns:p15="http://schemas.microsoft.com/office/powerpoint/2012/main">
        <p15:guide id="1" orient="horz" pos="1473">
          <p15:clr>
            <a:srgbClr val="E46962"/>
          </p15:clr>
        </p15:guide>
        <p15:guide id="2" orient="horz" pos="2689">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with 2 columns v1 Image">
  <p:cSld name="TITLE_AND_BODY_1_1_2_3">
    <p:spTree>
      <p:nvGrpSpPr>
        <p:cNvPr id="1" name="Shape 318"/>
        <p:cNvGrpSpPr/>
        <p:nvPr/>
      </p:nvGrpSpPr>
      <p:grpSpPr>
        <a:xfrm>
          <a:off x="0" y="0"/>
          <a:ext cx="0" cy="0"/>
          <a:chOff x="0" y="0"/>
          <a:chExt cx="0" cy="0"/>
        </a:xfrm>
      </p:grpSpPr>
      <p:sp>
        <p:nvSpPr>
          <p:cNvPr id="319" name="Google Shape;319;p47"/>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20" name="Google Shape;320;p47"/>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21" name="Google Shape;321;p47"/>
          <p:cNvSpPr txBox="1">
            <a:spLocks noGrp="1"/>
          </p:cNvSpPr>
          <p:nvPr>
            <p:ph type="body" idx="1"/>
          </p:nvPr>
        </p:nvSpPr>
        <p:spPr>
          <a:xfrm>
            <a:off x="566250" y="2906174"/>
            <a:ext cx="3243300" cy="13581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322" name="Google Shape;322;p47"/>
          <p:cNvSpPr txBox="1">
            <a:spLocks noGrp="1"/>
          </p:cNvSpPr>
          <p:nvPr>
            <p:ph type="body" idx="2"/>
          </p:nvPr>
        </p:nvSpPr>
        <p:spPr>
          <a:xfrm>
            <a:off x="5226525" y="2906174"/>
            <a:ext cx="3243300" cy="13581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323" name="Google Shape;323;p47"/>
          <p:cNvSpPr txBox="1">
            <a:spLocks noGrp="1"/>
          </p:cNvSpPr>
          <p:nvPr>
            <p:ph type="subTitle" idx="3"/>
          </p:nvPr>
        </p:nvSpPr>
        <p:spPr>
          <a:xfrm>
            <a:off x="566250" y="2623379"/>
            <a:ext cx="3243300" cy="25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324" name="Google Shape;324;p47"/>
          <p:cNvSpPr txBox="1">
            <a:spLocks noGrp="1"/>
          </p:cNvSpPr>
          <p:nvPr>
            <p:ph type="subTitle" idx="4"/>
          </p:nvPr>
        </p:nvSpPr>
        <p:spPr>
          <a:xfrm>
            <a:off x="5226525" y="2609598"/>
            <a:ext cx="3243300" cy="27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325" name="Google Shape;325;p47"/>
          <p:cNvSpPr>
            <a:spLocks noGrp="1"/>
          </p:cNvSpPr>
          <p:nvPr>
            <p:ph type="pic" idx="5"/>
          </p:nvPr>
        </p:nvSpPr>
        <p:spPr>
          <a:xfrm>
            <a:off x="566250" y="1189475"/>
            <a:ext cx="3153300" cy="1408200"/>
          </a:xfrm>
          <a:prstGeom prst="rect">
            <a:avLst/>
          </a:prstGeom>
          <a:noFill/>
          <a:ln>
            <a:noFill/>
          </a:ln>
        </p:spPr>
      </p:sp>
      <p:sp>
        <p:nvSpPr>
          <p:cNvPr id="326" name="Google Shape;326;p47"/>
          <p:cNvSpPr>
            <a:spLocks noGrp="1"/>
          </p:cNvSpPr>
          <p:nvPr>
            <p:ph type="pic" idx="6"/>
          </p:nvPr>
        </p:nvSpPr>
        <p:spPr>
          <a:xfrm>
            <a:off x="5226525" y="1189475"/>
            <a:ext cx="3153300" cy="14082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473">
          <p15:clr>
            <a:srgbClr val="E46962"/>
          </p15:clr>
        </p15:guide>
        <p15:guide id="2" orient="horz" pos="2689">
          <p15:clr>
            <a:srgbClr val="E46962"/>
          </p15:clr>
        </p15:guide>
        <p15:guide id="3" pos="3292">
          <p15:clr>
            <a:srgbClr val="E46962"/>
          </p15:clr>
        </p15:guide>
        <p15:guide id="4" orient="horz" pos="1636">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3 items in  a list + image 2">
  <p:cSld name="MAIN_POINT_2">
    <p:spTree>
      <p:nvGrpSpPr>
        <p:cNvPr id="1" name="Shape 327"/>
        <p:cNvGrpSpPr/>
        <p:nvPr/>
      </p:nvGrpSpPr>
      <p:grpSpPr>
        <a:xfrm>
          <a:off x="0" y="0"/>
          <a:ext cx="0" cy="0"/>
          <a:chOff x="0" y="0"/>
          <a:chExt cx="0" cy="0"/>
        </a:xfrm>
      </p:grpSpPr>
      <p:sp>
        <p:nvSpPr>
          <p:cNvPr id="328" name="Google Shape;328;p48"/>
          <p:cNvSpPr/>
          <p:nvPr/>
        </p:nvSpPr>
        <p:spPr>
          <a:xfrm>
            <a:off x="0" y="3249700"/>
            <a:ext cx="9144000" cy="190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9" name="Google Shape;329;p48"/>
          <p:cNvSpPr>
            <a:spLocks noGrp="1"/>
          </p:cNvSpPr>
          <p:nvPr>
            <p:ph type="pic" idx="2"/>
          </p:nvPr>
        </p:nvSpPr>
        <p:spPr>
          <a:xfrm>
            <a:off x="560300" y="1522125"/>
            <a:ext cx="3922200" cy="3046800"/>
          </a:xfrm>
          <a:prstGeom prst="rect">
            <a:avLst/>
          </a:prstGeom>
          <a:noFill/>
          <a:ln>
            <a:noFill/>
          </a:ln>
        </p:spPr>
      </p:sp>
      <p:sp>
        <p:nvSpPr>
          <p:cNvPr id="330" name="Google Shape;330;p48"/>
          <p:cNvSpPr txBox="1">
            <a:spLocks noGrp="1"/>
          </p:cNvSpPr>
          <p:nvPr>
            <p:ph type="title"/>
          </p:nvPr>
        </p:nvSpPr>
        <p:spPr>
          <a:xfrm>
            <a:off x="566250" y="445025"/>
            <a:ext cx="4093500" cy="1077000"/>
          </a:xfrm>
          <a:prstGeom prst="rect">
            <a:avLst/>
          </a:prstGeom>
        </p:spPr>
        <p:txBody>
          <a:bodyPr spcFirstLastPara="1" wrap="square" lIns="91425" tIns="91425" rIns="91425" bIns="91425" anchor="t" anchorCtr="0">
            <a:noAutofit/>
          </a:bodyPr>
          <a:lstStyle>
            <a:lvl1pPr lvl="0">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31" name="Google Shape;331;p48"/>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32" name="Google Shape;332;p48"/>
          <p:cNvSpPr/>
          <p:nvPr/>
        </p:nvSpPr>
        <p:spPr>
          <a:xfrm>
            <a:off x="4855875" y="445025"/>
            <a:ext cx="3726000" cy="993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8"/>
          <p:cNvSpPr/>
          <p:nvPr/>
        </p:nvSpPr>
        <p:spPr>
          <a:xfrm>
            <a:off x="4855875" y="1584275"/>
            <a:ext cx="3726000" cy="993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8"/>
          <p:cNvSpPr/>
          <p:nvPr/>
        </p:nvSpPr>
        <p:spPr>
          <a:xfrm>
            <a:off x="4855875" y="2723525"/>
            <a:ext cx="3726000" cy="993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8"/>
          <p:cNvSpPr txBox="1">
            <a:spLocks noGrp="1"/>
          </p:cNvSpPr>
          <p:nvPr>
            <p:ph type="body" idx="1"/>
          </p:nvPr>
        </p:nvSpPr>
        <p:spPr>
          <a:xfrm>
            <a:off x="5481550" y="609875"/>
            <a:ext cx="2972700" cy="663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36" name="Google Shape;336;p48"/>
          <p:cNvSpPr txBox="1">
            <a:spLocks noGrp="1"/>
          </p:cNvSpPr>
          <p:nvPr>
            <p:ph type="body" idx="3"/>
          </p:nvPr>
        </p:nvSpPr>
        <p:spPr>
          <a:xfrm>
            <a:off x="5481550" y="1749127"/>
            <a:ext cx="2972700" cy="663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37" name="Google Shape;337;p48"/>
          <p:cNvSpPr txBox="1">
            <a:spLocks noGrp="1"/>
          </p:cNvSpPr>
          <p:nvPr>
            <p:ph type="body" idx="4"/>
          </p:nvPr>
        </p:nvSpPr>
        <p:spPr>
          <a:xfrm>
            <a:off x="5481550" y="2888379"/>
            <a:ext cx="2972700" cy="663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38" name="Google Shape;338;p48"/>
          <p:cNvSpPr txBox="1"/>
          <p:nvPr/>
        </p:nvSpPr>
        <p:spPr>
          <a:xfrm>
            <a:off x="5041100" y="791975"/>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339" name="Google Shape;339;p48"/>
          <p:cNvSpPr txBox="1"/>
          <p:nvPr/>
        </p:nvSpPr>
        <p:spPr>
          <a:xfrm>
            <a:off x="5041100" y="1931225"/>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340" name="Google Shape;340;p48"/>
          <p:cNvSpPr txBox="1"/>
          <p:nvPr/>
        </p:nvSpPr>
        <p:spPr>
          <a:xfrm>
            <a:off x="5041100" y="3070475"/>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with an image and 4 bullets">
  <p:cSld name="MAIN_POINT_1_2">
    <p:spTree>
      <p:nvGrpSpPr>
        <p:cNvPr id="1" name="Shape 341"/>
        <p:cNvGrpSpPr/>
        <p:nvPr/>
      </p:nvGrpSpPr>
      <p:grpSpPr>
        <a:xfrm>
          <a:off x="0" y="0"/>
          <a:ext cx="0" cy="0"/>
          <a:chOff x="0" y="0"/>
          <a:chExt cx="0" cy="0"/>
        </a:xfrm>
      </p:grpSpPr>
      <p:sp>
        <p:nvSpPr>
          <p:cNvPr id="342" name="Google Shape;342;p49"/>
          <p:cNvSpPr/>
          <p:nvPr/>
        </p:nvSpPr>
        <p:spPr>
          <a:xfrm>
            <a:off x="4902575"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9"/>
          <p:cNvSpPr>
            <a:spLocks noGrp="1"/>
          </p:cNvSpPr>
          <p:nvPr>
            <p:ph type="pic" idx="2"/>
          </p:nvPr>
        </p:nvSpPr>
        <p:spPr>
          <a:xfrm>
            <a:off x="4977275" y="0"/>
            <a:ext cx="4166700" cy="5143500"/>
          </a:xfrm>
          <a:prstGeom prst="rect">
            <a:avLst/>
          </a:prstGeom>
          <a:noFill/>
          <a:ln>
            <a:noFill/>
          </a:ln>
        </p:spPr>
      </p:sp>
      <p:sp>
        <p:nvSpPr>
          <p:cNvPr id="344" name="Google Shape;344;p49"/>
          <p:cNvSpPr txBox="1">
            <a:spLocks noGrp="1"/>
          </p:cNvSpPr>
          <p:nvPr>
            <p:ph type="title"/>
          </p:nvPr>
        </p:nvSpPr>
        <p:spPr>
          <a:xfrm>
            <a:off x="566250" y="445025"/>
            <a:ext cx="4093500" cy="1077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45" name="Google Shape;345;p49"/>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46" name="Google Shape;346;p49"/>
          <p:cNvSpPr/>
          <p:nvPr/>
        </p:nvSpPr>
        <p:spPr>
          <a:xfrm>
            <a:off x="566250" y="1377275"/>
            <a:ext cx="4166700" cy="761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9"/>
          <p:cNvSpPr txBox="1">
            <a:spLocks noGrp="1"/>
          </p:cNvSpPr>
          <p:nvPr>
            <p:ph type="body" idx="1"/>
          </p:nvPr>
        </p:nvSpPr>
        <p:spPr>
          <a:xfrm>
            <a:off x="1000350" y="1455825"/>
            <a:ext cx="3553200" cy="603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8" name="Google Shape;348;p49"/>
          <p:cNvSpPr/>
          <p:nvPr/>
        </p:nvSpPr>
        <p:spPr>
          <a:xfrm>
            <a:off x="566250" y="2191200"/>
            <a:ext cx="4166700" cy="761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9"/>
          <p:cNvSpPr txBox="1">
            <a:spLocks noGrp="1"/>
          </p:cNvSpPr>
          <p:nvPr>
            <p:ph type="body" idx="3"/>
          </p:nvPr>
        </p:nvSpPr>
        <p:spPr>
          <a:xfrm>
            <a:off x="1000350" y="2269750"/>
            <a:ext cx="3553200" cy="603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0" name="Google Shape;350;p49"/>
          <p:cNvSpPr/>
          <p:nvPr/>
        </p:nvSpPr>
        <p:spPr>
          <a:xfrm>
            <a:off x="566250" y="3005125"/>
            <a:ext cx="4166700" cy="761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9"/>
          <p:cNvSpPr txBox="1">
            <a:spLocks noGrp="1"/>
          </p:cNvSpPr>
          <p:nvPr>
            <p:ph type="body" idx="4"/>
          </p:nvPr>
        </p:nvSpPr>
        <p:spPr>
          <a:xfrm>
            <a:off x="1000350" y="3083675"/>
            <a:ext cx="3553200" cy="603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2" name="Google Shape;352;p49"/>
          <p:cNvSpPr/>
          <p:nvPr/>
        </p:nvSpPr>
        <p:spPr>
          <a:xfrm>
            <a:off x="566250" y="3819050"/>
            <a:ext cx="4166700" cy="761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9"/>
          <p:cNvSpPr txBox="1">
            <a:spLocks noGrp="1"/>
          </p:cNvSpPr>
          <p:nvPr>
            <p:ph type="body" idx="5"/>
          </p:nvPr>
        </p:nvSpPr>
        <p:spPr>
          <a:xfrm>
            <a:off x="1000350" y="3897600"/>
            <a:ext cx="3553200" cy="603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4" name="Google Shape;354;p49"/>
          <p:cNvSpPr txBox="1"/>
          <p:nvPr/>
        </p:nvSpPr>
        <p:spPr>
          <a:xfrm>
            <a:off x="580725" y="1648877"/>
            <a:ext cx="500700" cy="217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accent1"/>
              </a:buClr>
              <a:buSzPts val="1400"/>
              <a:buFont typeface="Inter"/>
              <a:buChar char="✓"/>
            </a:pPr>
            <a:endParaRPr b="1">
              <a:solidFill>
                <a:schemeClr val="accent1"/>
              </a:solidFill>
              <a:latin typeface="Inter"/>
              <a:ea typeface="Inter"/>
              <a:cs typeface="Inter"/>
              <a:sym typeface="Inter"/>
            </a:endParaRPr>
          </a:p>
        </p:txBody>
      </p:sp>
      <p:sp>
        <p:nvSpPr>
          <p:cNvPr id="355" name="Google Shape;355;p49"/>
          <p:cNvSpPr txBox="1"/>
          <p:nvPr/>
        </p:nvSpPr>
        <p:spPr>
          <a:xfrm>
            <a:off x="580725" y="2462802"/>
            <a:ext cx="500700" cy="217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accent1"/>
              </a:buClr>
              <a:buSzPts val="1400"/>
              <a:buFont typeface="Inter"/>
              <a:buChar char="✓"/>
            </a:pPr>
            <a:endParaRPr b="1">
              <a:solidFill>
                <a:schemeClr val="accent1"/>
              </a:solidFill>
              <a:latin typeface="Inter"/>
              <a:ea typeface="Inter"/>
              <a:cs typeface="Inter"/>
              <a:sym typeface="Inter"/>
            </a:endParaRPr>
          </a:p>
        </p:txBody>
      </p:sp>
      <p:sp>
        <p:nvSpPr>
          <p:cNvPr id="356" name="Google Shape;356;p49"/>
          <p:cNvSpPr txBox="1"/>
          <p:nvPr/>
        </p:nvSpPr>
        <p:spPr>
          <a:xfrm>
            <a:off x="580725" y="3276727"/>
            <a:ext cx="500700" cy="217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accent1"/>
              </a:buClr>
              <a:buSzPts val="1400"/>
              <a:buFont typeface="Inter"/>
              <a:buChar char="✓"/>
            </a:pPr>
            <a:endParaRPr b="1">
              <a:solidFill>
                <a:schemeClr val="accent1"/>
              </a:solidFill>
              <a:latin typeface="Inter"/>
              <a:ea typeface="Inter"/>
              <a:cs typeface="Inter"/>
              <a:sym typeface="Inter"/>
            </a:endParaRPr>
          </a:p>
        </p:txBody>
      </p:sp>
      <p:sp>
        <p:nvSpPr>
          <p:cNvPr id="357" name="Google Shape;357;p49"/>
          <p:cNvSpPr txBox="1"/>
          <p:nvPr/>
        </p:nvSpPr>
        <p:spPr>
          <a:xfrm>
            <a:off x="580725" y="4090652"/>
            <a:ext cx="500700" cy="217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accent1"/>
              </a:buClr>
              <a:buSzPts val="1400"/>
              <a:buFont typeface="Inter"/>
              <a:buChar char="✓"/>
            </a:pPr>
            <a:endParaRPr b="1">
              <a:solidFill>
                <a:schemeClr val="accent1"/>
              </a:solidFill>
              <a:latin typeface="Inter"/>
              <a:ea typeface="Inter"/>
              <a:cs typeface="Inter"/>
              <a:sym typeface="Inte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with an image and 4 bullets 1">
  <p:cSld name="MAIN_POINT_1_2_1">
    <p:spTree>
      <p:nvGrpSpPr>
        <p:cNvPr id="1" name="Shape 358"/>
        <p:cNvGrpSpPr/>
        <p:nvPr/>
      </p:nvGrpSpPr>
      <p:grpSpPr>
        <a:xfrm>
          <a:off x="0" y="0"/>
          <a:ext cx="0" cy="0"/>
          <a:chOff x="0" y="0"/>
          <a:chExt cx="0" cy="0"/>
        </a:xfrm>
      </p:grpSpPr>
      <p:sp>
        <p:nvSpPr>
          <p:cNvPr id="359" name="Google Shape;359;p50"/>
          <p:cNvSpPr/>
          <p:nvPr/>
        </p:nvSpPr>
        <p:spPr>
          <a:xfrm>
            <a:off x="4902575"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0"/>
          <p:cNvSpPr>
            <a:spLocks noGrp="1"/>
          </p:cNvSpPr>
          <p:nvPr>
            <p:ph type="pic" idx="2"/>
          </p:nvPr>
        </p:nvSpPr>
        <p:spPr>
          <a:xfrm>
            <a:off x="4977275" y="0"/>
            <a:ext cx="4166700" cy="5143500"/>
          </a:xfrm>
          <a:prstGeom prst="rect">
            <a:avLst/>
          </a:prstGeom>
          <a:noFill/>
          <a:ln>
            <a:noFill/>
          </a:ln>
        </p:spPr>
      </p:sp>
      <p:sp>
        <p:nvSpPr>
          <p:cNvPr id="361" name="Google Shape;361;p50"/>
          <p:cNvSpPr txBox="1">
            <a:spLocks noGrp="1"/>
          </p:cNvSpPr>
          <p:nvPr>
            <p:ph type="title"/>
          </p:nvPr>
        </p:nvSpPr>
        <p:spPr>
          <a:xfrm>
            <a:off x="566250" y="445025"/>
            <a:ext cx="4093500" cy="937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62" name="Google Shape;362;p50"/>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63" name="Google Shape;363;p50"/>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with an image  + text">
  <p:cSld name="MAIN_POINT_1_1_1">
    <p:spTree>
      <p:nvGrpSpPr>
        <p:cNvPr id="1" name="Shape 364"/>
        <p:cNvGrpSpPr/>
        <p:nvPr/>
      </p:nvGrpSpPr>
      <p:grpSpPr>
        <a:xfrm>
          <a:off x="0" y="0"/>
          <a:ext cx="0" cy="0"/>
          <a:chOff x="0" y="0"/>
          <a:chExt cx="0" cy="0"/>
        </a:xfrm>
      </p:grpSpPr>
      <p:sp>
        <p:nvSpPr>
          <p:cNvPr id="365" name="Google Shape;365;p51"/>
          <p:cNvSpPr/>
          <p:nvPr/>
        </p:nvSpPr>
        <p:spPr>
          <a:xfrm>
            <a:off x="298825" y="2566200"/>
            <a:ext cx="8544600" cy="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6" name="Google Shape;366;p51"/>
          <p:cNvSpPr>
            <a:spLocks noGrp="1"/>
          </p:cNvSpPr>
          <p:nvPr>
            <p:ph type="pic" idx="2"/>
          </p:nvPr>
        </p:nvSpPr>
        <p:spPr>
          <a:xfrm>
            <a:off x="100" y="2624050"/>
            <a:ext cx="9144000" cy="2519700"/>
          </a:xfrm>
          <a:prstGeom prst="rect">
            <a:avLst/>
          </a:prstGeom>
          <a:noFill/>
          <a:ln>
            <a:noFill/>
          </a:ln>
        </p:spPr>
      </p:sp>
      <p:sp>
        <p:nvSpPr>
          <p:cNvPr id="367" name="Google Shape;367;p51"/>
          <p:cNvSpPr txBox="1">
            <a:spLocks noGrp="1"/>
          </p:cNvSpPr>
          <p:nvPr>
            <p:ph type="title"/>
          </p:nvPr>
        </p:nvSpPr>
        <p:spPr>
          <a:xfrm>
            <a:off x="765725" y="445025"/>
            <a:ext cx="3586200" cy="1758000"/>
          </a:xfrm>
          <a:prstGeom prst="rect">
            <a:avLst/>
          </a:prstGeom>
        </p:spPr>
        <p:txBody>
          <a:bodyPr spcFirstLastPara="1" wrap="square" lIns="91425" tIns="91425" rIns="91425" bIns="91425" anchor="t" anchorCtr="0">
            <a:noAutofit/>
          </a:bodyPr>
          <a:lstStyle>
            <a:lvl1pPr lvl="0">
              <a:spcBef>
                <a:spcPts val="0"/>
              </a:spcBef>
              <a:spcAft>
                <a:spcPts val="0"/>
              </a:spcAft>
              <a:buSzPts val="1900"/>
              <a:buNone/>
              <a:defRPr sz="19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68" name="Google Shape;368;p51"/>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69" name="Google Shape;369;p51"/>
          <p:cNvSpPr txBox="1">
            <a:spLocks noGrp="1"/>
          </p:cNvSpPr>
          <p:nvPr>
            <p:ph type="body" idx="1"/>
          </p:nvPr>
        </p:nvSpPr>
        <p:spPr>
          <a:xfrm>
            <a:off x="4351650" y="445025"/>
            <a:ext cx="4226100" cy="2010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70" name="Google Shape;370;p51"/>
          <p:cNvSpPr/>
          <p:nvPr/>
        </p:nvSpPr>
        <p:spPr>
          <a:xfrm>
            <a:off x="566250" y="445025"/>
            <a:ext cx="84600" cy="1077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ide 3 items in a list 1">
  <p:cSld name="TITLE_AND_BODY_1_1_1_2">
    <p:spTree>
      <p:nvGrpSpPr>
        <p:cNvPr id="1" name="Shape 371"/>
        <p:cNvGrpSpPr/>
        <p:nvPr/>
      </p:nvGrpSpPr>
      <p:grpSpPr>
        <a:xfrm>
          <a:off x="0" y="0"/>
          <a:ext cx="0" cy="0"/>
          <a:chOff x="0" y="0"/>
          <a:chExt cx="0" cy="0"/>
        </a:xfrm>
      </p:grpSpPr>
      <p:sp>
        <p:nvSpPr>
          <p:cNvPr id="372" name="Google Shape;372;p52"/>
          <p:cNvSpPr/>
          <p:nvPr/>
        </p:nvSpPr>
        <p:spPr>
          <a:xfrm>
            <a:off x="3322875" y="4474775"/>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2"/>
          <p:cNvSpPr/>
          <p:nvPr/>
        </p:nvSpPr>
        <p:spPr>
          <a:xfrm>
            <a:off x="6079500" y="4474775"/>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2"/>
          <p:cNvSpPr/>
          <p:nvPr/>
        </p:nvSpPr>
        <p:spPr>
          <a:xfrm>
            <a:off x="645900" y="4474800"/>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2"/>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76" name="Google Shape;376;p52"/>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77" name="Google Shape;377;p52"/>
          <p:cNvGrpSpPr/>
          <p:nvPr/>
        </p:nvGrpSpPr>
        <p:grpSpPr>
          <a:xfrm>
            <a:off x="565200" y="1607413"/>
            <a:ext cx="2577600" cy="2867388"/>
            <a:chOff x="565200" y="1607413"/>
            <a:chExt cx="2577600" cy="2867388"/>
          </a:xfrm>
        </p:grpSpPr>
        <p:sp>
          <p:nvSpPr>
            <p:cNvPr id="378" name="Google Shape;378;p52"/>
            <p:cNvSpPr/>
            <p:nvPr/>
          </p:nvSpPr>
          <p:spPr>
            <a:xfrm>
              <a:off x="565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379" name="Google Shape;379;p52"/>
            <p:cNvSpPr/>
            <p:nvPr/>
          </p:nvSpPr>
          <p:spPr>
            <a:xfrm>
              <a:off x="1622250" y="1607413"/>
              <a:ext cx="463500" cy="463500"/>
            </a:xfrm>
            <a:prstGeom prst="ellipse">
              <a:avLst/>
            </a:prstGeom>
            <a:solidFill>
              <a:srgbClr val="FFFFFF"/>
            </a:solidFill>
            <a:ln w="19050" cap="flat" cmpd="sng">
              <a:solidFill>
                <a:srgbClr val="3EAB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380" name="Google Shape;380;p52"/>
          <p:cNvGrpSpPr/>
          <p:nvPr/>
        </p:nvGrpSpPr>
        <p:grpSpPr>
          <a:xfrm>
            <a:off x="3283200" y="1607425"/>
            <a:ext cx="2577600" cy="2867375"/>
            <a:chOff x="3283200" y="1607425"/>
            <a:chExt cx="2577600" cy="2867375"/>
          </a:xfrm>
        </p:grpSpPr>
        <p:sp>
          <p:nvSpPr>
            <p:cNvPr id="381" name="Google Shape;381;p52"/>
            <p:cNvSpPr/>
            <p:nvPr/>
          </p:nvSpPr>
          <p:spPr>
            <a:xfrm>
              <a:off x="3283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382" name="Google Shape;382;p52"/>
            <p:cNvSpPr/>
            <p:nvPr/>
          </p:nvSpPr>
          <p:spPr>
            <a:xfrm>
              <a:off x="4340250" y="1607425"/>
              <a:ext cx="463500" cy="463500"/>
            </a:xfrm>
            <a:prstGeom prst="ellipse">
              <a:avLst/>
            </a:prstGeom>
            <a:solidFill>
              <a:srgbClr val="FFFFFF"/>
            </a:solidFill>
            <a:ln w="19050" cap="flat" cmpd="sng">
              <a:solidFill>
                <a:srgbClr val="3EAB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383" name="Google Shape;383;p52"/>
          <p:cNvGrpSpPr/>
          <p:nvPr/>
        </p:nvGrpSpPr>
        <p:grpSpPr>
          <a:xfrm>
            <a:off x="6001200" y="1607425"/>
            <a:ext cx="2577600" cy="2867375"/>
            <a:chOff x="6001200" y="1607425"/>
            <a:chExt cx="2577600" cy="2867375"/>
          </a:xfrm>
        </p:grpSpPr>
        <p:sp>
          <p:nvSpPr>
            <p:cNvPr id="384" name="Google Shape;384;p52"/>
            <p:cNvSpPr/>
            <p:nvPr/>
          </p:nvSpPr>
          <p:spPr>
            <a:xfrm>
              <a:off x="6001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385" name="Google Shape;385;p52"/>
            <p:cNvSpPr/>
            <p:nvPr/>
          </p:nvSpPr>
          <p:spPr>
            <a:xfrm>
              <a:off x="7058250" y="1607425"/>
              <a:ext cx="463500" cy="463500"/>
            </a:xfrm>
            <a:prstGeom prst="ellipse">
              <a:avLst/>
            </a:prstGeom>
            <a:solidFill>
              <a:srgbClr val="FFFFFF"/>
            </a:solidFill>
            <a:ln w="19050" cap="flat" cmpd="sng">
              <a:solidFill>
                <a:srgbClr val="3EAB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sp>
        <p:nvSpPr>
          <p:cNvPr id="386" name="Google Shape;386;p52"/>
          <p:cNvSpPr txBox="1"/>
          <p:nvPr/>
        </p:nvSpPr>
        <p:spPr>
          <a:xfrm>
            <a:off x="1607350" y="1619450"/>
            <a:ext cx="4857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387" name="Google Shape;387;p52"/>
          <p:cNvSpPr txBox="1"/>
          <p:nvPr/>
        </p:nvSpPr>
        <p:spPr>
          <a:xfrm>
            <a:off x="4329575" y="1619450"/>
            <a:ext cx="4857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388" name="Google Shape;388;p52"/>
          <p:cNvSpPr txBox="1"/>
          <p:nvPr/>
        </p:nvSpPr>
        <p:spPr>
          <a:xfrm>
            <a:off x="7050950" y="1619450"/>
            <a:ext cx="4857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
        <p:nvSpPr>
          <p:cNvPr id="389" name="Google Shape;389;p52"/>
          <p:cNvSpPr txBox="1">
            <a:spLocks noGrp="1"/>
          </p:cNvSpPr>
          <p:nvPr>
            <p:ph type="body" idx="1"/>
          </p:nvPr>
        </p:nvSpPr>
        <p:spPr>
          <a:xfrm>
            <a:off x="72675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390" name="Google Shape;390;p52"/>
          <p:cNvSpPr txBox="1">
            <a:spLocks noGrp="1"/>
          </p:cNvSpPr>
          <p:nvPr>
            <p:ph type="body" idx="2"/>
          </p:nvPr>
        </p:nvSpPr>
        <p:spPr>
          <a:xfrm>
            <a:off x="344130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391" name="Google Shape;391;p52"/>
          <p:cNvSpPr txBox="1">
            <a:spLocks noGrp="1"/>
          </p:cNvSpPr>
          <p:nvPr>
            <p:ph type="body" idx="3"/>
          </p:nvPr>
        </p:nvSpPr>
        <p:spPr>
          <a:xfrm>
            <a:off x="615585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With Bullet Points v1 No Image">
  <p:cSld name="TITLE_AND_BODY_1_3">
    <p:spTree>
      <p:nvGrpSpPr>
        <p:cNvPr id="1" name="Shape 73"/>
        <p:cNvGrpSpPr/>
        <p:nvPr/>
      </p:nvGrpSpPr>
      <p:grpSpPr>
        <a:xfrm>
          <a:off x="0" y="0"/>
          <a:ext cx="0" cy="0"/>
          <a:chOff x="0" y="0"/>
          <a:chExt cx="0" cy="0"/>
        </a:xfrm>
      </p:grpSpPr>
      <p:sp>
        <p:nvSpPr>
          <p:cNvPr id="74" name="Google Shape;74;p17"/>
          <p:cNvSpPr/>
          <p:nvPr/>
        </p:nvSpPr>
        <p:spPr>
          <a:xfrm>
            <a:off x="0" y="0"/>
            <a:ext cx="9144000" cy="9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txBox="1">
            <a:spLocks noGrp="1"/>
          </p:cNvSpPr>
          <p:nvPr>
            <p:ph type="title"/>
          </p:nvPr>
        </p:nvSpPr>
        <p:spPr>
          <a:xfrm>
            <a:off x="566250" y="293700"/>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6" name="Google Shape;76;p17"/>
          <p:cNvSpPr txBox="1">
            <a:spLocks noGrp="1"/>
          </p:cNvSpPr>
          <p:nvPr>
            <p:ph type="body" idx="1"/>
          </p:nvPr>
        </p:nvSpPr>
        <p:spPr>
          <a:xfrm>
            <a:off x="566250" y="920075"/>
            <a:ext cx="7777200" cy="27393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7" name="Google Shape;77;p17"/>
          <p:cNvSpPr/>
          <p:nvPr/>
        </p:nvSpPr>
        <p:spPr>
          <a:xfrm>
            <a:off x="0" y="0"/>
            <a:ext cx="9144000" cy="5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lide 3 items in a list v2 1">
  <p:cSld name="TITLE_AND_BODY_1_1_1_1_2">
    <p:spTree>
      <p:nvGrpSpPr>
        <p:cNvPr id="1" name="Shape 392"/>
        <p:cNvGrpSpPr/>
        <p:nvPr/>
      </p:nvGrpSpPr>
      <p:grpSpPr>
        <a:xfrm>
          <a:off x="0" y="0"/>
          <a:ext cx="0" cy="0"/>
          <a:chOff x="0" y="0"/>
          <a:chExt cx="0" cy="0"/>
        </a:xfrm>
      </p:grpSpPr>
      <p:sp>
        <p:nvSpPr>
          <p:cNvPr id="393" name="Google Shape;393;p53"/>
          <p:cNvSpPr/>
          <p:nvPr/>
        </p:nvSpPr>
        <p:spPr>
          <a:xfrm>
            <a:off x="0" y="0"/>
            <a:ext cx="9144000" cy="3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3"/>
          <p:cNvSpPr/>
          <p:nvPr/>
        </p:nvSpPr>
        <p:spPr>
          <a:xfrm>
            <a:off x="3322875" y="4474775"/>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3"/>
          <p:cNvSpPr/>
          <p:nvPr/>
        </p:nvSpPr>
        <p:spPr>
          <a:xfrm>
            <a:off x="6079500" y="4474775"/>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a:off x="645900" y="4474800"/>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000"/>
              <a:buNone/>
              <a:defRPr>
                <a:solidFill>
                  <a:schemeClr val="dk1"/>
                </a:solidFill>
              </a:defRPr>
            </a:lvl1pPr>
            <a:lvl2pPr lvl="1">
              <a:spcBef>
                <a:spcPts val="0"/>
              </a:spcBef>
              <a:spcAft>
                <a:spcPts val="0"/>
              </a:spcAft>
              <a:buClr>
                <a:schemeClr val="dk1"/>
              </a:buClr>
              <a:buSzPts val="2000"/>
              <a:buNone/>
              <a:defRPr>
                <a:solidFill>
                  <a:schemeClr val="dk1"/>
                </a:solidFill>
              </a:defRPr>
            </a:lvl2pPr>
            <a:lvl3pPr lvl="2">
              <a:spcBef>
                <a:spcPts val="0"/>
              </a:spcBef>
              <a:spcAft>
                <a:spcPts val="0"/>
              </a:spcAft>
              <a:buClr>
                <a:schemeClr val="dk1"/>
              </a:buClr>
              <a:buSzPts val="2000"/>
              <a:buNone/>
              <a:defRPr>
                <a:solidFill>
                  <a:schemeClr val="dk1"/>
                </a:solidFill>
              </a:defRPr>
            </a:lvl3pPr>
            <a:lvl4pPr lvl="3">
              <a:spcBef>
                <a:spcPts val="0"/>
              </a:spcBef>
              <a:spcAft>
                <a:spcPts val="0"/>
              </a:spcAft>
              <a:buClr>
                <a:schemeClr val="dk1"/>
              </a:buClr>
              <a:buSzPts val="2000"/>
              <a:buNone/>
              <a:defRPr>
                <a:solidFill>
                  <a:schemeClr val="dk1"/>
                </a:solidFill>
              </a:defRPr>
            </a:lvl4pPr>
            <a:lvl5pPr lvl="4">
              <a:spcBef>
                <a:spcPts val="0"/>
              </a:spcBef>
              <a:spcAft>
                <a:spcPts val="0"/>
              </a:spcAft>
              <a:buClr>
                <a:schemeClr val="dk1"/>
              </a:buClr>
              <a:buSzPts val="2000"/>
              <a:buNone/>
              <a:defRPr>
                <a:solidFill>
                  <a:schemeClr val="dk1"/>
                </a:solidFill>
              </a:defRPr>
            </a:lvl5pPr>
            <a:lvl6pPr lvl="5">
              <a:spcBef>
                <a:spcPts val="0"/>
              </a:spcBef>
              <a:spcAft>
                <a:spcPts val="0"/>
              </a:spcAft>
              <a:buClr>
                <a:schemeClr val="dk1"/>
              </a:buClr>
              <a:buSzPts val="2000"/>
              <a:buNone/>
              <a:defRPr>
                <a:solidFill>
                  <a:schemeClr val="dk1"/>
                </a:solidFill>
              </a:defRPr>
            </a:lvl6pPr>
            <a:lvl7pPr lvl="6">
              <a:spcBef>
                <a:spcPts val="0"/>
              </a:spcBef>
              <a:spcAft>
                <a:spcPts val="0"/>
              </a:spcAft>
              <a:buClr>
                <a:schemeClr val="dk1"/>
              </a:buClr>
              <a:buSzPts val="2000"/>
              <a:buNone/>
              <a:defRPr>
                <a:solidFill>
                  <a:schemeClr val="dk1"/>
                </a:solidFill>
              </a:defRPr>
            </a:lvl7pPr>
            <a:lvl8pPr lvl="7">
              <a:spcBef>
                <a:spcPts val="0"/>
              </a:spcBef>
              <a:spcAft>
                <a:spcPts val="0"/>
              </a:spcAft>
              <a:buClr>
                <a:schemeClr val="dk1"/>
              </a:buClr>
              <a:buSzPts val="2000"/>
              <a:buNone/>
              <a:defRPr>
                <a:solidFill>
                  <a:schemeClr val="dk1"/>
                </a:solidFill>
              </a:defRPr>
            </a:lvl8pPr>
            <a:lvl9pPr lvl="8">
              <a:spcBef>
                <a:spcPts val="0"/>
              </a:spcBef>
              <a:spcAft>
                <a:spcPts val="0"/>
              </a:spcAft>
              <a:buClr>
                <a:schemeClr val="dk1"/>
              </a:buClr>
              <a:buSzPts val="2000"/>
              <a:buNone/>
              <a:defRPr>
                <a:solidFill>
                  <a:schemeClr val="dk1"/>
                </a:solidFill>
              </a:defRPr>
            </a:lvl9pPr>
          </a:lstStyle>
          <a:p>
            <a:endParaRPr/>
          </a:p>
        </p:txBody>
      </p:sp>
      <p:sp>
        <p:nvSpPr>
          <p:cNvPr id="398" name="Google Shape;398;p53"/>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99" name="Google Shape;399;p53"/>
          <p:cNvGrpSpPr/>
          <p:nvPr/>
        </p:nvGrpSpPr>
        <p:grpSpPr>
          <a:xfrm>
            <a:off x="565200" y="1608200"/>
            <a:ext cx="2577600" cy="2866600"/>
            <a:chOff x="565200" y="1608200"/>
            <a:chExt cx="2577600" cy="2866600"/>
          </a:xfrm>
        </p:grpSpPr>
        <p:sp>
          <p:nvSpPr>
            <p:cNvPr id="400" name="Google Shape;400;p53"/>
            <p:cNvSpPr/>
            <p:nvPr/>
          </p:nvSpPr>
          <p:spPr>
            <a:xfrm>
              <a:off x="565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401" name="Google Shape;401;p53"/>
            <p:cNvSpPr/>
            <p:nvPr/>
          </p:nvSpPr>
          <p:spPr>
            <a:xfrm>
              <a:off x="1561600" y="1608200"/>
              <a:ext cx="510600" cy="510600"/>
            </a:xfrm>
            <a:prstGeom prst="ellipse">
              <a:avLst/>
            </a:prstGeom>
            <a:solidFill>
              <a:srgbClr val="3EAB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402" name="Google Shape;402;p53"/>
          <p:cNvGrpSpPr/>
          <p:nvPr/>
        </p:nvGrpSpPr>
        <p:grpSpPr>
          <a:xfrm>
            <a:off x="3283200" y="1608200"/>
            <a:ext cx="2577600" cy="2866600"/>
            <a:chOff x="3283200" y="1608200"/>
            <a:chExt cx="2577600" cy="2866600"/>
          </a:xfrm>
        </p:grpSpPr>
        <p:sp>
          <p:nvSpPr>
            <p:cNvPr id="403" name="Google Shape;403;p53"/>
            <p:cNvSpPr/>
            <p:nvPr/>
          </p:nvSpPr>
          <p:spPr>
            <a:xfrm>
              <a:off x="3283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404" name="Google Shape;404;p53"/>
            <p:cNvSpPr/>
            <p:nvPr/>
          </p:nvSpPr>
          <p:spPr>
            <a:xfrm>
              <a:off x="4316700" y="1608200"/>
              <a:ext cx="510600" cy="510600"/>
            </a:xfrm>
            <a:prstGeom prst="ellipse">
              <a:avLst/>
            </a:prstGeom>
            <a:solidFill>
              <a:srgbClr val="3EAB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405" name="Google Shape;405;p53"/>
          <p:cNvGrpSpPr/>
          <p:nvPr/>
        </p:nvGrpSpPr>
        <p:grpSpPr>
          <a:xfrm>
            <a:off x="6001200" y="1608200"/>
            <a:ext cx="2577600" cy="2866600"/>
            <a:chOff x="6001200" y="1608200"/>
            <a:chExt cx="2577600" cy="2866600"/>
          </a:xfrm>
        </p:grpSpPr>
        <p:sp>
          <p:nvSpPr>
            <p:cNvPr id="406" name="Google Shape;406;p53"/>
            <p:cNvSpPr/>
            <p:nvPr/>
          </p:nvSpPr>
          <p:spPr>
            <a:xfrm>
              <a:off x="6001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407" name="Google Shape;407;p53"/>
            <p:cNvSpPr/>
            <p:nvPr/>
          </p:nvSpPr>
          <p:spPr>
            <a:xfrm>
              <a:off x="7034700" y="1608200"/>
              <a:ext cx="510600" cy="510600"/>
            </a:xfrm>
            <a:prstGeom prst="ellipse">
              <a:avLst/>
            </a:prstGeom>
            <a:solidFill>
              <a:srgbClr val="3EAB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sp>
        <p:nvSpPr>
          <p:cNvPr id="408" name="Google Shape;408;p53"/>
          <p:cNvSpPr txBox="1"/>
          <p:nvPr/>
        </p:nvSpPr>
        <p:spPr>
          <a:xfrm>
            <a:off x="1566300" y="1619450"/>
            <a:ext cx="513000" cy="4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Inter"/>
                <a:ea typeface="Inter"/>
                <a:cs typeface="Inter"/>
                <a:sym typeface="Inter"/>
              </a:rPr>
              <a:t>1</a:t>
            </a:r>
            <a:endParaRPr b="1">
              <a:solidFill>
                <a:schemeClr val="lt1"/>
              </a:solidFill>
              <a:latin typeface="Inter"/>
              <a:ea typeface="Inter"/>
              <a:cs typeface="Inter"/>
              <a:sym typeface="Inter"/>
            </a:endParaRPr>
          </a:p>
        </p:txBody>
      </p:sp>
      <p:sp>
        <p:nvSpPr>
          <p:cNvPr id="409" name="Google Shape;409;p53"/>
          <p:cNvSpPr txBox="1"/>
          <p:nvPr/>
        </p:nvSpPr>
        <p:spPr>
          <a:xfrm>
            <a:off x="4322725" y="1619575"/>
            <a:ext cx="513000" cy="4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Inter"/>
                <a:ea typeface="Inter"/>
                <a:cs typeface="Inter"/>
                <a:sym typeface="Inter"/>
              </a:rPr>
              <a:t>2</a:t>
            </a:r>
            <a:endParaRPr b="1">
              <a:solidFill>
                <a:schemeClr val="lt1"/>
              </a:solidFill>
              <a:latin typeface="Inter"/>
              <a:ea typeface="Inter"/>
              <a:cs typeface="Inter"/>
              <a:sym typeface="Inter"/>
            </a:endParaRPr>
          </a:p>
        </p:txBody>
      </p:sp>
      <p:sp>
        <p:nvSpPr>
          <p:cNvPr id="410" name="Google Shape;410;p53"/>
          <p:cNvSpPr txBox="1"/>
          <p:nvPr/>
        </p:nvSpPr>
        <p:spPr>
          <a:xfrm>
            <a:off x="7064700" y="1619450"/>
            <a:ext cx="479700" cy="4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Inter"/>
                <a:ea typeface="Inter"/>
                <a:cs typeface="Inter"/>
                <a:sym typeface="Inter"/>
              </a:rPr>
              <a:t>3</a:t>
            </a:r>
            <a:endParaRPr b="1">
              <a:solidFill>
                <a:schemeClr val="lt1"/>
              </a:solidFill>
              <a:latin typeface="Inter"/>
              <a:ea typeface="Inter"/>
              <a:cs typeface="Inter"/>
              <a:sym typeface="Inter"/>
            </a:endParaRPr>
          </a:p>
        </p:txBody>
      </p:sp>
      <p:sp>
        <p:nvSpPr>
          <p:cNvPr id="411" name="Google Shape;411;p53"/>
          <p:cNvSpPr txBox="1">
            <a:spLocks noGrp="1"/>
          </p:cNvSpPr>
          <p:nvPr>
            <p:ph type="body" idx="1"/>
          </p:nvPr>
        </p:nvSpPr>
        <p:spPr>
          <a:xfrm>
            <a:off x="72675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12" name="Google Shape;412;p53"/>
          <p:cNvSpPr txBox="1">
            <a:spLocks noGrp="1"/>
          </p:cNvSpPr>
          <p:nvPr>
            <p:ph type="body" idx="2"/>
          </p:nvPr>
        </p:nvSpPr>
        <p:spPr>
          <a:xfrm>
            <a:off x="344130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13" name="Google Shape;413;p53"/>
          <p:cNvSpPr txBox="1">
            <a:spLocks noGrp="1"/>
          </p:cNvSpPr>
          <p:nvPr>
            <p:ph type="body" idx="3"/>
          </p:nvPr>
        </p:nvSpPr>
        <p:spPr>
          <a:xfrm>
            <a:off x="6155850" y="2105225"/>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lide with 3 key metrics 1">
  <p:cSld name="TITLE_AND_BODY_1_2_2">
    <p:spTree>
      <p:nvGrpSpPr>
        <p:cNvPr id="1" name="Shape 414"/>
        <p:cNvGrpSpPr/>
        <p:nvPr/>
      </p:nvGrpSpPr>
      <p:grpSpPr>
        <a:xfrm>
          <a:off x="0" y="0"/>
          <a:ext cx="0" cy="0"/>
          <a:chOff x="0" y="0"/>
          <a:chExt cx="0" cy="0"/>
        </a:xfrm>
      </p:grpSpPr>
      <p:sp>
        <p:nvSpPr>
          <p:cNvPr id="415" name="Google Shape;415;p54"/>
          <p:cNvSpPr/>
          <p:nvPr/>
        </p:nvSpPr>
        <p:spPr>
          <a:xfrm>
            <a:off x="569625" y="1377275"/>
            <a:ext cx="25755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4"/>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417" name="Google Shape;417;p54"/>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418" name="Google Shape;418;p54"/>
          <p:cNvSpPr txBox="1">
            <a:spLocks noGrp="1"/>
          </p:cNvSpPr>
          <p:nvPr>
            <p:ph type="body" idx="1"/>
          </p:nvPr>
        </p:nvSpPr>
        <p:spPr>
          <a:xfrm>
            <a:off x="812325" y="2376000"/>
            <a:ext cx="20901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19" name="Google Shape;419;p54"/>
          <p:cNvSpPr/>
          <p:nvPr/>
        </p:nvSpPr>
        <p:spPr>
          <a:xfrm>
            <a:off x="3287688" y="1377275"/>
            <a:ext cx="25755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4"/>
          <p:cNvSpPr/>
          <p:nvPr/>
        </p:nvSpPr>
        <p:spPr>
          <a:xfrm>
            <a:off x="6005751" y="1377275"/>
            <a:ext cx="25755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4"/>
          <p:cNvSpPr txBox="1">
            <a:spLocks noGrp="1"/>
          </p:cNvSpPr>
          <p:nvPr>
            <p:ph type="body" idx="2"/>
          </p:nvPr>
        </p:nvSpPr>
        <p:spPr>
          <a:xfrm>
            <a:off x="3530400" y="2377558"/>
            <a:ext cx="20901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22" name="Google Shape;422;p54"/>
          <p:cNvSpPr txBox="1">
            <a:spLocks noGrp="1"/>
          </p:cNvSpPr>
          <p:nvPr>
            <p:ph type="body" idx="3"/>
          </p:nvPr>
        </p:nvSpPr>
        <p:spPr>
          <a:xfrm>
            <a:off x="6239000" y="2377558"/>
            <a:ext cx="20901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23" name="Google Shape;423;p54"/>
          <p:cNvSpPr txBox="1">
            <a:spLocks noGrp="1"/>
          </p:cNvSpPr>
          <p:nvPr>
            <p:ph type="subTitle" idx="4"/>
          </p:nvPr>
        </p:nvSpPr>
        <p:spPr>
          <a:xfrm>
            <a:off x="812325" y="1838850"/>
            <a:ext cx="2090100" cy="4344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
        <p:nvSpPr>
          <p:cNvPr id="424" name="Google Shape;424;p54"/>
          <p:cNvSpPr txBox="1">
            <a:spLocks noGrp="1"/>
          </p:cNvSpPr>
          <p:nvPr>
            <p:ph type="subTitle" idx="5"/>
          </p:nvPr>
        </p:nvSpPr>
        <p:spPr>
          <a:xfrm>
            <a:off x="3464688" y="1803600"/>
            <a:ext cx="2221500" cy="50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
        <p:nvSpPr>
          <p:cNvPr id="425" name="Google Shape;425;p54"/>
          <p:cNvSpPr txBox="1">
            <a:spLocks noGrp="1"/>
          </p:cNvSpPr>
          <p:nvPr>
            <p:ph type="subTitle" idx="6"/>
          </p:nvPr>
        </p:nvSpPr>
        <p:spPr>
          <a:xfrm>
            <a:off x="6182738" y="1803600"/>
            <a:ext cx="2221500" cy="50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lide with 2 key metrics v1">
  <p:cSld name="TITLE_AND_BODY_1_2_3">
    <p:spTree>
      <p:nvGrpSpPr>
        <p:cNvPr id="1" name="Shape 426"/>
        <p:cNvGrpSpPr/>
        <p:nvPr/>
      </p:nvGrpSpPr>
      <p:grpSpPr>
        <a:xfrm>
          <a:off x="0" y="0"/>
          <a:ext cx="0" cy="0"/>
          <a:chOff x="0" y="0"/>
          <a:chExt cx="0" cy="0"/>
        </a:xfrm>
      </p:grpSpPr>
      <p:sp>
        <p:nvSpPr>
          <p:cNvPr id="427" name="Google Shape;427;p55"/>
          <p:cNvSpPr/>
          <p:nvPr/>
        </p:nvSpPr>
        <p:spPr>
          <a:xfrm>
            <a:off x="569625" y="1377275"/>
            <a:ext cx="38442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5"/>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429" name="Google Shape;429;p55"/>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430" name="Google Shape;430;p55"/>
          <p:cNvSpPr txBox="1">
            <a:spLocks noGrp="1"/>
          </p:cNvSpPr>
          <p:nvPr>
            <p:ph type="body" idx="1"/>
          </p:nvPr>
        </p:nvSpPr>
        <p:spPr>
          <a:xfrm>
            <a:off x="812325" y="2376000"/>
            <a:ext cx="33930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31" name="Google Shape;431;p55"/>
          <p:cNvSpPr txBox="1">
            <a:spLocks noGrp="1"/>
          </p:cNvSpPr>
          <p:nvPr>
            <p:ph type="subTitle" idx="2"/>
          </p:nvPr>
        </p:nvSpPr>
        <p:spPr>
          <a:xfrm>
            <a:off x="812325" y="1838850"/>
            <a:ext cx="3393000" cy="4344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9pPr>
          </a:lstStyle>
          <a:p>
            <a:endParaRPr/>
          </a:p>
        </p:txBody>
      </p:sp>
      <p:sp>
        <p:nvSpPr>
          <p:cNvPr id="432" name="Google Shape;432;p55"/>
          <p:cNvSpPr/>
          <p:nvPr/>
        </p:nvSpPr>
        <p:spPr>
          <a:xfrm>
            <a:off x="4733550" y="1377275"/>
            <a:ext cx="38442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5"/>
          <p:cNvSpPr txBox="1">
            <a:spLocks noGrp="1"/>
          </p:cNvSpPr>
          <p:nvPr>
            <p:ph type="body" idx="3"/>
          </p:nvPr>
        </p:nvSpPr>
        <p:spPr>
          <a:xfrm>
            <a:off x="4976250" y="2376000"/>
            <a:ext cx="3393000" cy="1739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34" name="Google Shape;434;p55"/>
          <p:cNvSpPr txBox="1">
            <a:spLocks noGrp="1"/>
          </p:cNvSpPr>
          <p:nvPr>
            <p:ph type="subTitle" idx="4"/>
          </p:nvPr>
        </p:nvSpPr>
        <p:spPr>
          <a:xfrm>
            <a:off x="4976250" y="1838850"/>
            <a:ext cx="3393000" cy="4344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lide with 3 key metrics v2">
  <p:cSld name="TITLE_AND_BODY_1_2_1_1">
    <p:spTree>
      <p:nvGrpSpPr>
        <p:cNvPr id="1" name="Shape 435"/>
        <p:cNvGrpSpPr/>
        <p:nvPr/>
      </p:nvGrpSpPr>
      <p:grpSpPr>
        <a:xfrm>
          <a:off x="0" y="0"/>
          <a:ext cx="0" cy="0"/>
          <a:chOff x="0" y="0"/>
          <a:chExt cx="0" cy="0"/>
        </a:xfrm>
      </p:grpSpPr>
      <p:sp>
        <p:nvSpPr>
          <p:cNvPr id="436" name="Google Shape;436;p56"/>
          <p:cNvSpPr/>
          <p:nvPr/>
        </p:nvSpPr>
        <p:spPr>
          <a:xfrm rot="10800000">
            <a:off x="0" y="2566200"/>
            <a:ext cx="9144000" cy="257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6"/>
          <p:cNvSpPr/>
          <p:nvPr/>
        </p:nvSpPr>
        <p:spPr>
          <a:xfrm>
            <a:off x="569625" y="1377275"/>
            <a:ext cx="2575500" cy="28758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6"/>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439" name="Google Shape;439;p56"/>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440" name="Google Shape;440;p56"/>
          <p:cNvSpPr txBox="1">
            <a:spLocks noGrp="1"/>
          </p:cNvSpPr>
          <p:nvPr>
            <p:ph type="body" idx="1"/>
          </p:nvPr>
        </p:nvSpPr>
        <p:spPr>
          <a:xfrm>
            <a:off x="821800" y="2449762"/>
            <a:ext cx="20901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41" name="Google Shape;441;p56"/>
          <p:cNvSpPr/>
          <p:nvPr/>
        </p:nvSpPr>
        <p:spPr>
          <a:xfrm>
            <a:off x="3287700" y="1377275"/>
            <a:ext cx="2575500" cy="28758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6"/>
          <p:cNvSpPr/>
          <p:nvPr/>
        </p:nvSpPr>
        <p:spPr>
          <a:xfrm>
            <a:off x="6005750" y="1377275"/>
            <a:ext cx="2575500" cy="28758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6"/>
          <p:cNvSpPr txBox="1">
            <a:spLocks noGrp="1"/>
          </p:cNvSpPr>
          <p:nvPr>
            <p:ph type="body" idx="2"/>
          </p:nvPr>
        </p:nvSpPr>
        <p:spPr>
          <a:xfrm>
            <a:off x="3530388" y="2449762"/>
            <a:ext cx="20901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44" name="Google Shape;444;p56"/>
          <p:cNvSpPr txBox="1">
            <a:spLocks noGrp="1"/>
          </p:cNvSpPr>
          <p:nvPr>
            <p:ph type="body" idx="3"/>
          </p:nvPr>
        </p:nvSpPr>
        <p:spPr>
          <a:xfrm>
            <a:off x="6238988" y="2449762"/>
            <a:ext cx="20901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45" name="Google Shape;445;p56"/>
          <p:cNvSpPr/>
          <p:nvPr/>
        </p:nvSpPr>
        <p:spPr>
          <a:xfrm>
            <a:off x="566250" y="1958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 name="Google Shape;446;p56"/>
          <p:cNvSpPr/>
          <p:nvPr/>
        </p:nvSpPr>
        <p:spPr>
          <a:xfrm>
            <a:off x="3295463" y="1958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 name="Google Shape;447;p56"/>
          <p:cNvSpPr/>
          <p:nvPr/>
        </p:nvSpPr>
        <p:spPr>
          <a:xfrm>
            <a:off x="6008788" y="1958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 name="Google Shape;448;p56"/>
          <p:cNvSpPr txBox="1">
            <a:spLocks noGrp="1"/>
          </p:cNvSpPr>
          <p:nvPr>
            <p:ph type="subTitle" idx="4"/>
          </p:nvPr>
        </p:nvSpPr>
        <p:spPr>
          <a:xfrm>
            <a:off x="821800" y="1937950"/>
            <a:ext cx="20901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a:buNone/>
              <a:defRPr sz="1200"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9pPr>
          </a:lstStyle>
          <a:p>
            <a:endParaRPr/>
          </a:p>
        </p:txBody>
      </p:sp>
      <p:sp>
        <p:nvSpPr>
          <p:cNvPr id="449" name="Google Shape;449;p56"/>
          <p:cNvSpPr txBox="1">
            <a:spLocks noGrp="1"/>
          </p:cNvSpPr>
          <p:nvPr>
            <p:ph type="subTitle" idx="5"/>
          </p:nvPr>
        </p:nvSpPr>
        <p:spPr>
          <a:xfrm>
            <a:off x="3530388" y="1937950"/>
            <a:ext cx="20901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a:buNone/>
              <a:defRPr sz="1200"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9pPr>
          </a:lstStyle>
          <a:p>
            <a:endParaRPr/>
          </a:p>
        </p:txBody>
      </p:sp>
      <p:sp>
        <p:nvSpPr>
          <p:cNvPr id="450" name="Google Shape;450;p56"/>
          <p:cNvSpPr txBox="1">
            <a:spLocks noGrp="1"/>
          </p:cNvSpPr>
          <p:nvPr>
            <p:ph type="subTitle" idx="6"/>
          </p:nvPr>
        </p:nvSpPr>
        <p:spPr>
          <a:xfrm>
            <a:off x="6238988" y="1937950"/>
            <a:ext cx="20901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a:buNone/>
              <a:defRPr sz="1200"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sz="1200" b="1">
                <a:latin typeface="Space Grotesk"/>
                <a:ea typeface="Space Grotesk"/>
                <a:cs typeface="Space Grotesk"/>
                <a:sym typeface="Space Grotesk"/>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ide with 2 key metrics v2">
  <p:cSld name="TITLE_AND_BODY_1_2_1_3">
    <p:spTree>
      <p:nvGrpSpPr>
        <p:cNvPr id="1" name="Shape 451"/>
        <p:cNvGrpSpPr/>
        <p:nvPr/>
      </p:nvGrpSpPr>
      <p:grpSpPr>
        <a:xfrm>
          <a:off x="0" y="0"/>
          <a:ext cx="0" cy="0"/>
          <a:chOff x="0" y="0"/>
          <a:chExt cx="0" cy="0"/>
        </a:xfrm>
      </p:grpSpPr>
      <p:sp>
        <p:nvSpPr>
          <p:cNvPr id="452" name="Google Shape;452;p57"/>
          <p:cNvSpPr/>
          <p:nvPr/>
        </p:nvSpPr>
        <p:spPr>
          <a:xfrm rot="10800000">
            <a:off x="0" y="2566200"/>
            <a:ext cx="9144000" cy="257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7"/>
          <p:cNvSpPr/>
          <p:nvPr/>
        </p:nvSpPr>
        <p:spPr>
          <a:xfrm>
            <a:off x="569625" y="1377275"/>
            <a:ext cx="3559800" cy="28758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7"/>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455" name="Google Shape;455;p57"/>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456" name="Google Shape;456;p57"/>
          <p:cNvSpPr txBox="1">
            <a:spLocks noGrp="1"/>
          </p:cNvSpPr>
          <p:nvPr>
            <p:ph type="body" idx="1"/>
          </p:nvPr>
        </p:nvSpPr>
        <p:spPr>
          <a:xfrm>
            <a:off x="821800" y="2449750"/>
            <a:ext cx="30990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57" name="Google Shape;457;p57"/>
          <p:cNvSpPr/>
          <p:nvPr/>
        </p:nvSpPr>
        <p:spPr>
          <a:xfrm>
            <a:off x="566250" y="1958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 name="Google Shape;458;p57"/>
          <p:cNvSpPr txBox="1">
            <a:spLocks noGrp="1"/>
          </p:cNvSpPr>
          <p:nvPr>
            <p:ph type="subTitle" idx="2"/>
          </p:nvPr>
        </p:nvSpPr>
        <p:spPr>
          <a:xfrm>
            <a:off x="821800" y="1937950"/>
            <a:ext cx="30990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2000"/>
              <a:buFont typeface="Space Grotesk"/>
              <a:buNone/>
              <a:defRPr sz="2000"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2pPr>
            <a:lvl3pPr lvl="2">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3pPr>
            <a:lvl4pPr lvl="3">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4pPr>
            <a:lvl5pPr lvl="4">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5pPr>
            <a:lvl6pPr lvl="5">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6pPr>
            <a:lvl7pPr lvl="6">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7pPr>
            <a:lvl8pPr lvl="7">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8pPr>
            <a:lvl9pPr lvl="8">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9pPr>
          </a:lstStyle>
          <a:p>
            <a:endParaRPr/>
          </a:p>
        </p:txBody>
      </p:sp>
      <p:sp>
        <p:nvSpPr>
          <p:cNvPr id="459" name="Google Shape;459;p57"/>
          <p:cNvSpPr/>
          <p:nvPr/>
        </p:nvSpPr>
        <p:spPr>
          <a:xfrm>
            <a:off x="5017950" y="1377275"/>
            <a:ext cx="3559800" cy="28758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7"/>
          <p:cNvSpPr txBox="1">
            <a:spLocks noGrp="1"/>
          </p:cNvSpPr>
          <p:nvPr>
            <p:ph type="body" idx="3"/>
          </p:nvPr>
        </p:nvSpPr>
        <p:spPr>
          <a:xfrm>
            <a:off x="5270125" y="2449750"/>
            <a:ext cx="30990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61" name="Google Shape;461;p57"/>
          <p:cNvSpPr/>
          <p:nvPr/>
        </p:nvSpPr>
        <p:spPr>
          <a:xfrm>
            <a:off x="5014575" y="1958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 name="Google Shape;462;p57"/>
          <p:cNvSpPr txBox="1">
            <a:spLocks noGrp="1"/>
          </p:cNvSpPr>
          <p:nvPr>
            <p:ph type="subTitle" idx="4"/>
          </p:nvPr>
        </p:nvSpPr>
        <p:spPr>
          <a:xfrm>
            <a:off x="5270125" y="1937950"/>
            <a:ext cx="30990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2000"/>
              <a:buFont typeface="Space Grotesk"/>
              <a:buNone/>
              <a:defRPr sz="2000"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2pPr>
            <a:lvl3pPr lvl="2">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3pPr>
            <a:lvl4pPr lvl="3">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4pPr>
            <a:lvl5pPr lvl="4">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5pPr>
            <a:lvl6pPr lvl="5">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6pPr>
            <a:lvl7pPr lvl="6">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7pPr>
            <a:lvl8pPr lvl="7">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8pPr>
            <a:lvl9pPr lvl="8">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with 3 key metrics v4">
  <p:cSld name="TITLE_AND_BODY_1_2_1_1_1">
    <p:spTree>
      <p:nvGrpSpPr>
        <p:cNvPr id="1" name="Shape 463"/>
        <p:cNvGrpSpPr/>
        <p:nvPr/>
      </p:nvGrpSpPr>
      <p:grpSpPr>
        <a:xfrm>
          <a:off x="0" y="0"/>
          <a:ext cx="0" cy="0"/>
          <a:chOff x="0" y="0"/>
          <a:chExt cx="0" cy="0"/>
        </a:xfrm>
      </p:grpSpPr>
      <p:sp>
        <p:nvSpPr>
          <p:cNvPr id="464" name="Google Shape;464;p58"/>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465" name="Google Shape;465;p58"/>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466" name="Google Shape;466;p58"/>
          <p:cNvSpPr txBox="1">
            <a:spLocks noGrp="1"/>
          </p:cNvSpPr>
          <p:nvPr>
            <p:ph type="body" idx="1"/>
          </p:nvPr>
        </p:nvSpPr>
        <p:spPr>
          <a:xfrm>
            <a:off x="663050" y="2816837"/>
            <a:ext cx="20901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67" name="Google Shape;467;p58"/>
          <p:cNvSpPr txBox="1">
            <a:spLocks noGrp="1"/>
          </p:cNvSpPr>
          <p:nvPr>
            <p:ph type="body" idx="2"/>
          </p:nvPr>
        </p:nvSpPr>
        <p:spPr>
          <a:xfrm>
            <a:off x="3526950" y="2816837"/>
            <a:ext cx="20901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68" name="Google Shape;468;p58"/>
          <p:cNvSpPr txBox="1">
            <a:spLocks noGrp="1"/>
          </p:cNvSpPr>
          <p:nvPr>
            <p:ph type="body" idx="3"/>
          </p:nvPr>
        </p:nvSpPr>
        <p:spPr>
          <a:xfrm>
            <a:off x="6390850" y="2816837"/>
            <a:ext cx="20901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69" name="Google Shape;469;p58"/>
          <p:cNvSpPr txBox="1">
            <a:spLocks noGrp="1"/>
          </p:cNvSpPr>
          <p:nvPr>
            <p:ph type="subTitle" idx="4"/>
          </p:nvPr>
        </p:nvSpPr>
        <p:spPr>
          <a:xfrm>
            <a:off x="1091900" y="1827700"/>
            <a:ext cx="12324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a:buNone/>
              <a:defRPr sz="1600" b="1">
                <a:solidFill>
                  <a:schemeClr val="accent5"/>
                </a:solidFill>
                <a:latin typeface="Space Grotesk"/>
                <a:ea typeface="Space Grotesk"/>
                <a:cs typeface="Space Grotesk"/>
                <a:sym typeface="Space Grotesk"/>
              </a:defRPr>
            </a:lvl1pPr>
            <a:lvl2pPr lvl="1"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2pPr>
            <a:lvl3pPr lvl="2"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3pPr>
            <a:lvl4pPr lvl="3"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4pPr>
            <a:lvl5pPr lvl="4"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5pPr>
            <a:lvl6pPr lvl="5"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6pPr>
            <a:lvl7pPr lvl="6"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7pPr>
            <a:lvl8pPr lvl="7"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8pPr>
            <a:lvl9pPr lvl="8"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9pPr>
          </a:lstStyle>
          <a:p>
            <a:endParaRPr/>
          </a:p>
        </p:txBody>
      </p:sp>
      <p:sp>
        <p:nvSpPr>
          <p:cNvPr id="470" name="Google Shape;470;p58"/>
          <p:cNvSpPr txBox="1">
            <a:spLocks noGrp="1"/>
          </p:cNvSpPr>
          <p:nvPr>
            <p:ph type="subTitle" idx="5"/>
          </p:nvPr>
        </p:nvSpPr>
        <p:spPr>
          <a:xfrm>
            <a:off x="3955800" y="1827700"/>
            <a:ext cx="12324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a:buNone/>
              <a:defRPr sz="1600" b="1">
                <a:solidFill>
                  <a:schemeClr val="accent5"/>
                </a:solidFill>
                <a:latin typeface="Space Grotesk"/>
                <a:ea typeface="Space Grotesk"/>
                <a:cs typeface="Space Grotesk"/>
                <a:sym typeface="Space Grotesk"/>
              </a:defRPr>
            </a:lvl1pPr>
            <a:lvl2pPr lvl="1"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2pPr>
            <a:lvl3pPr lvl="2"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3pPr>
            <a:lvl4pPr lvl="3"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4pPr>
            <a:lvl5pPr lvl="4"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5pPr>
            <a:lvl6pPr lvl="5"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6pPr>
            <a:lvl7pPr lvl="6"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7pPr>
            <a:lvl8pPr lvl="7"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8pPr>
            <a:lvl9pPr lvl="8"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9pPr>
          </a:lstStyle>
          <a:p>
            <a:endParaRPr/>
          </a:p>
        </p:txBody>
      </p:sp>
      <p:sp>
        <p:nvSpPr>
          <p:cNvPr id="471" name="Google Shape;471;p58"/>
          <p:cNvSpPr txBox="1">
            <a:spLocks noGrp="1"/>
          </p:cNvSpPr>
          <p:nvPr>
            <p:ph type="subTitle" idx="6"/>
          </p:nvPr>
        </p:nvSpPr>
        <p:spPr>
          <a:xfrm>
            <a:off x="6819700" y="1827700"/>
            <a:ext cx="12324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a:buNone/>
              <a:defRPr sz="1600" b="1">
                <a:solidFill>
                  <a:schemeClr val="accent5"/>
                </a:solidFill>
                <a:latin typeface="Space Grotesk"/>
                <a:ea typeface="Space Grotesk"/>
                <a:cs typeface="Space Grotesk"/>
                <a:sym typeface="Space Grotesk"/>
              </a:defRPr>
            </a:lvl1pPr>
            <a:lvl2pPr lvl="1"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2pPr>
            <a:lvl3pPr lvl="2"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3pPr>
            <a:lvl4pPr lvl="3"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4pPr>
            <a:lvl5pPr lvl="4"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5pPr>
            <a:lvl6pPr lvl="5"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6pPr>
            <a:lvl7pPr lvl="6"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7pPr>
            <a:lvl8pPr lvl="7"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8pPr>
            <a:lvl9pPr lvl="8" algn="ctr">
              <a:lnSpc>
                <a:spcPct val="100000"/>
              </a:lnSpc>
              <a:spcBef>
                <a:spcPts val="0"/>
              </a:spcBef>
              <a:spcAft>
                <a:spcPts val="0"/>
              </a:spcAft>
              <a:buSzPts val="1600"/>
              <a:buFont typeface="Space Grotesk"/>
              <a:buNone/>
              <a:defRPr sz="1600" b="1">
                <a:latin typeface="Space Grotesk"/>
                <a:ea typeface="Space Grotesk"/>
                <a:cs typeface="Space Grotesk"/>
                <a:sym typeface="Space Grotesk"/>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with 3 key metrics v3">
  <p:cSld name="TITLE_AND_BODY_1_2_1_1_2">
    <p:spTree>
      <p:nvGrpSpPr>
        <p:cNvPr id="1" name="Shape 472"/>
        <p:cNvGrpSpPr/>
        <p:nvPr/>
      </p:nvGrpSpPr>
      <p:grpSpPr>
        <a:xfrm>
          <a:off x="0" y="0"/>
          <a:ext cx="0" cy="0"/>
          <a:chOff x="0" y="0"/>
          <a:chExt cx="0" cy="0"/>
        </a:xfrm>
      </p:grpSpPr>
      <p:sp>
        <p:nvSpPr>
          <p:cNvPr id="473" name="Google Shape;473;p59"/>
          <p:cNvSpPr/>
          <p:nvPr/>
        </p:nvSpPr>
        <p:spPr>
          <a:xfrm>
            <a:off x="7549675" y="138175"/>
            <a:ext cx="1746600" cy="5157600"/>
          </a:xfrm>
          <a:prstGeom prst="rect">
            <a:avLst/>
          </a:prstGeom>
          <a:solidFill>
            <a:srgbClr val="3EABCA"/>
          </a:solidFill>
          <a:ln w="9525" cap="flat" cmpd="sng">
            <a:solidFill>
              <a:srgbClr val="3EAB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4" name="Google Shape;474;p59"/>
          <p:cNvSpPr/>
          <p:nvPr/>
        </p:nvSpPr>
        <p:spPr>
          <a:xfrm>
            <a:off x="4836675" y="432300"/>
            <a:ext cx="4157400" cy="1197600"/>
          </a:xfrm>
          <a:prstGeom prst="rect">
            <a:avLst/>
          </a:prstGeom>
          <a:solidFill>
            <a:srgbClr val="FFFFFF"/>
          </a:solidFill>
          <a:ln w="9525" cap="flat" cmpd="sng">
            <a:solidFill>
              <a:srgbClr val="6BAB90"/>
            </a:solidFill>
            <a:prstDash val="solid"/>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5" name="Google Shape;475;p59"/>
          <p:cNvSpPr txBox="1"/>
          <p:nvPr/>
        </p:nvSpPr>
        <p:spPr>
          <a:xfrm>
            <a:off x="4871963" y="2445113"/>
            <a:ext cx="4157400" cy="7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rgbClr val="134D57"/>
              </a:solidFill>
              <a:latin typeface="Inter"/>
              <a:ea typeface="Inter"/>
              <a:cs typeface="Inter"/>
              <a:sym typeface="Inter"/>
            </a:endParaRPr>
          </a:p>
        </p:txBody>
      </p:sp>
      <p:sp>
        <p:nvSpPr>
          <p:cNvPr id="476" name="Google Shape;476;p59"/>
          <p:cNvSpPr txBox="1">
            <a:spLocks noGrp="1"/>
          </p:cNvSpPr>
          <p:nvPr>
            <p:ph type="body" idx="1"/>
          </p:nvPr>
        </p:nvSpPr>
        <p:spPr>
          <a:xfrm>
            <a:off x="4836675" y="753900"/>
            <a:ext cx="4157400" cy="714300"/>
          </a:xfrm>
          <a:prstGeom prst="rect">
            <a:avLst/>
          </a:prstGeom>
        </p:spPr>
        <p:txBody>
          <a:bodyPr spcFirstLastPara="1" wrap="square" lIns="91425" tIns="91425" rIns="91425" bIns="91425" anchor="b"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7" name="Google Shape;477;p59"/>
          <p:cNvSpPr/>
          <p:nvPr/>
        </p:nvSpPr>
        <p:spPr>
          <a:xfrm>
            <a:off x="4849313" y="2123513"/>
            <a:ext cx="4157400" cy="1197600"/>
          </a:xfrm>
          <a:prstGeom prst="rect">
            <a:avLst/>
          </a:prstGeom>
          <a:solidFill>
            <a:srgbClr val="FFFFFF"/>
          </a:solidFill>
          <a:ln w="9525" cap="flat" cmpd="sng">
            <a:solidFill>
              <a:srgbClr val="3EABCA"/>
            </a:solidFill>
            <a:prstDash val="solid"/>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8" name="Google Shape;478;p59"/>
          <p:cNvSpPr/>
          <p:nvPr/>
        </p:nvSpPr>
        <p:spPr>
          <a:xfrm>
            <a:off x="4835850" y="385830"/>
            <a:ext cx="729900" cy="48900"/>
          </a:xfrm>
          <a:prstGeom prst="rect">
            <a:avLst/>
          </a:prstGeom>
          <a:solidFill>
            <a:srgbClr val="6BAB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9" name="Google Shape;479;p59"/>
          <p:cNvSpPr/>
          <p:nvPr/>
        </p:nvSpPr>
        <p:spPr>
          <a:xfrm>
            <a:off x="4844097" y="2074630"/>
            <a:ext cx="729900" cy="48900"/>
          </a:xfrm>
          <a:prstGeom prst="rect">
            <a:avLst/>
          </a:prstGeom>
          <a:solidFill>
            <a:srgbClr val="3EAB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0" name="Google Shape;480;p59"/>
          <p:cNvSpPr txBox="1">
            <a:spLocks noGrp="1"/>
          </p:cNvSpPr>
          <p:nvPr>
            <p:ph type="title"/>
          </p:nvPr>
        </p:nvSpPr>
        <p:spPr>
          <a:xfrm>
            <a:off x="194525" y="2313175"/>
            <a:ext cx="3458100" cy="502800"/>
          </a:xfrm>
          <a:prstGeom prst="rect">
            <a:avLst/>
          </a:prstGeom>
        </p:spPr>
        <p:txBody>
          <a:bodyPr spcFirstLastPara="1" wrap="square" lIns="91425" tIns="91425" rIns="91425" bIns="91425" anchor="ctr" anchorCtr="0">
            <a:noAutofit/>
          </a:bodyPr>
          <a:lstStyle>
            <a:lvl1pPr lvl="0">
              <a:spcBef>
                <a:spcPts val="0"/>
              </a:spcBef>
              <a:spcAft>
                <a:spcPts val="0"/>
              </a:spcAft>
              <a:buSzPts val="2000"/>
              <a:buFont typeface="Space Grotesk SemiBold"/>
              <a:buNone/>
              <a:defRPr b="0">
                <a:latin typeface="Space Grotesk SemiBold"/>
                <a:ea typeface="Space Grotesk SemiBold"/>
                <a:cs typeface="Space Grotesk SemiBold"/>
                <a:sym typeface="Space Grotesk SemiBold"/>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81" name="Google Shape;481;p59"/>
          <p:cNvSpPr txBox="1">
            <a:spLocks noGrp="1"/>
          </p:cNvSpPr>
          <p:nvPr>
            <p:ph type="subTitle" idx="2"/>
          </p:nvPr>
        </p:nvSpPr>
        <p:spPr>
          <a:xfrm>
            <a:off x="4834050" y="432300"/>
            <a:ext cx="4157400" cy="3216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2" name="Google Shape;482;p59"/>
          <p:cNvSpPr txBox="1">
            <a:spLocks noGrp="1"/>
          </p:cNvSpPr>
          <p:nvPr>
            <p:ph type="subTitle" idx="3"/>
          </p:nvPr>
        </p:nvSpPr>
        <p:spPr>
          <a:xfrm>
            <a:off x="4849313" y="2123500"/>
            <a:ext cx="4157400" cy="3216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3" name="Google Shape;483;p59"/>
          <p:cNvSpPr txBox="1">
            <a:spLocks noGrp="1"/>
          </p:cNvSpPr>
          <p:nvPr>
            <p:ph type="body" idx="4"/>
          </p:nvPr>
        </p:nvSpPr>
        <p:spPr>
          <a:xfrm>
            <a:off x="4849313" y="2445113"/>
            <a:ext cx="4157400" cy="714300"/>
          </a:xfrm>
          <a:prstGeom prst="rect">
            <a:avLst/>
          </a:prstGeom>
        </p:spPr>
        <p:txBody>
          <a:bodyPr spcFirstLastPara="1" wrap="square" lIns="91425" tIns="91425" rIns="91425" bIns="91425" anchor="b"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84" name="Google Shape;484;p59"/>
          <p:cNvSpPr/>
          <p:nvPr/>
        </p:nvSpPr>
        <p:spPr>
          <a:xfrm>
            <a:off x="4849313" y="3814725"/>
            <a:ext cx="4157400" cy="1197600"/>
          </a:xfrm>
          <a:prstGeom prst="rect">
            <a:avLst/>
          </a:prstGeom>
          <a:solidFill>
            <a:srgbClr val="FFFFFF"/>
          </a:solidFill>
          <a:ln w="9525" cap="flat" cmpd="sng">
            <a:solidFill>
              <a:srgbClr val="F9744D"/>
            </a:solidFill>
            <a:prstDash val="solid"/>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5" name="Google Shape;485;p59"/>
          <p:cNvSpPr/>
          <p:nvPr/>
        </p:nvSpPr>
        <p:spPr>
          <a:xfrm>
            <a:off x="4844097" y="3763430"/>
            <a:ext cx="729900" cy="48900"/>
          </a:xfrm>
          <a:prstGeom prst="rect">
            <a:avLst/>
          </a:prstGeom>
          <a:solidFill>
            <a:srgbClr val="F974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6" name="Google Shape;486;p59"/>
          <p:cNvSpPr txBox="1">
            <a:spLocks noGrp="1"/>
          </p:cNvSpPr>
          <p:nvPr>
            <p:ph type="subTitle" idx="5"/>
          </p:nvPr>
        </p:nvSpPr>
        <p:spPr>
          <a:xfrm>
            <a:off x="4849313" y="3814750"/>
            <a:ext cx="4157400" cy="3216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7" name="Google Shape;487;p59"/>
          <p:cNvSpPr txBox="1">
            <a:spLocks noGrp="1"/>
          </p:cNvSpPr>
          <p:nvPr>
            <p:ph type="body" idx="6"/>
          </p:nvPr>
        </p:nvSpPr>
        <p:spPr>
          <a:xfrm>
            <a:off x="4849313" y="4133875"/>
            <a:ext cx="4157400" cy="714300"/>
          </a:xfrm>
          <a:prstGeom prst="rect">
            <a:avLst/>
          </a:prstGeom>
        </p:spPr>
        <p:txBody>
          <a:bodyPr spcFirstLastPara="1" wrap="square" lIns="91425" tIns="91425" rIns="91425" bIns="91425" anchor="b"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with 3 rows and headers">
  <p:cSld name="MAIN_POINT_2_1">
    <p:spTree>
      <p:nvGrpSpPr>
        <p:cNvPr id="1" name="Shape 488"/>
        <p:cNvGrpSpPr/>
        <p:nvPr/>
      </p:nvGrpSpPr>
      <p:grpSpPr>
        <a:xfrm>
          <a:off x="0" y="0"/>
          <a:ext cx="0" cy="0"/>
          <a:chOff x="0" y="0"/>
          <a:chExt cx="0" cy="0"/>
        </a:xfrm>
      </p:grpSpPr>
      <p:sp>
        <p:nvSpPr>
          <p:cNvPr id="489" name="Google Shape;489;p60"/>
          <p:cNvSpPr txBox="1">
            <a:spLocks noGrp="1"/>
          </p:cNvSpPr>
          <p:nvPr>
            <p:ph type="title"/>
          </p:nvPr>
        </p:nvSpPr>
        <p:spPr>
          <a:xfrm>
            <a:off x="566250" y="445025"/>
            <a:ext cx="7099200" cy="9321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90" name="Google Shape;490;p60"/>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491" name="Google Shape;491;p60"/>
          <p:cNvSpPr txBox="1">
            <a:spLocks noGrp="1"/>
          </p:cNvSpPr>
          <p:nvPr>
            <p:ph type="body" idx="1"/>
          </p:nvPr>
        </p:nvSpPr>
        <p:spPr>
          <a:xfrm>
            <a:off x="3556273" y="2688525"/>
            <a:ext cx="4746900" cy="663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92" name="Google Shape;492;p60"/>
          <p:cNvSpPr txBox="1">
            <a:spLocks noGrp="1"/>
          </p:cNvSpPr>
          <p:nvPr>
            <p:ph type="body" idx="2"/>
          </p:nvPr>
        </p:nvSpPr>
        <p:spPr>
          <a:xfrm>
            <a:off x="3556273" y="1389725"/>
            <a:ext cx="4746900" cy="663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93" name="Google Shape;493;p60"/>
          <p:cNvSpPr txBox="1">
            <a:spLocks noGrp="1"/>
          </p:cNvSpPr>
          <p:nvPr>
            <p:ph type="body" idx="3"/>
          </p:nvPr>
        </p:nvSpPr>
        <p:spPr>
          <a:xfrm>
            <a:off x="3556273" y="3903738"/>
            <a:ext cx="4746900" cy="663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494" name="Google Shape;494;p60"/>
          <p:cNvSpPr txBox="1">
            <a:spLocks noGrp="1"/>
          </p:cNvSpPr>
          <p:nvPr>
            <p:ph type="subTitle" idx="4"/>
          </p:nvPr>
        </p:nvSpPr>
        <p:spPr>
          <a:xfrm>
            <a:off x="566250" y="2688525"/>
            <a:ext cx="2478000" cy="66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495" name="Google Shape;495;p60"/>
          <p:cNvSpPr txBox="1">
            <a:spLocks noGrp="1"/>
          </p:cNvSpPr>
          <p:nvPr>
            <p:ph type="subTitle" idx="5"/>
          </p:nvPr>
        </p:nvSpPr>
        <p:spPr>
          <a:xfrm>
            <a:off x="566250" y="1389725"/>
            <a:ext cx="2478000" cy="66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496" name="Google Shape;496;p60"/>
          <p:cNvSpPr txBox="1">
            <a:spLocks noGrp="1"/>
          </p:cNvSpPr>
          <p:nvPr>
            <p:ph type="subTitle" idx="6"/>
          </p:nvPr>
        </p:nvSpPr>
        <p:spPr>
          <a:xfrm>
            <a:off x="566250" y="3903738"/>
            <a:ext cx="2478000" cy="66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ide with 3 headers">
  <p:cSld name="MAIN_POINT_2_1_1">
    <p:spTree>
      <p:nvGrpSpPr>
        <p:cNvPr id="1" name="Shape 497"/>
        <p:cNvGrpSpPr/>
        <p:nvPr/>
      </p:nvGrpSpPr>
      <p:grpSpPr>
        <a:xfrm>
          <a:off x="0" y="0"/>
          <a:ext cx="0" cy="0"/>
          <a:chOff x="0" y="0"/>
          <a:chExt cx="0" cy="0"/>
        </a:xfrm>
      </p:grpSpPr>
      <p:sp>
        <p:nvSpPr>
          <p:cNvPr id="498" name="Google Shape;498;p61"/>
          <p:cNvSpPr/>
          <p:nvPr/>
        </p:nvSpPr>
        <p:spPr>
          <a:xfrm rot="10800000">
            <a:off x="670000" y="2622850"/>
            <a:ext cx="1371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9" name="Google Shape;499;p61"/>
          <p:cNvSpPr/>
          <p:nvPr/>
        </p:nvSpPr>
        <p:spPr>
          <a:xfrm rot="10800000">
            <a:off x="669925" y="3694275"/>
            <a:ext cx="144000" cy="681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0" name="Google Shape;500;p61"/>
          <p:cNvSpPr/>
          <p:nvPr/>
        </p:nvSpPr>
        <p:spPr>
          <a:xfrm rot="10800000">
            <a:off x="669925" y="1532825"/>
            <a:ext cx="144000" cy="681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1" name="Google Shape;501;p61"/>
          <p:cNvSpPr txBox="1">
            <a:spLocks noGrp="1"/>
          </p:cNvSpPr>
          <p:nvPr>
            <p:ph type="title"/>
          </p:nvPr>
        </p:nvSpPr>
        <p:spPr>
          <a:xfrm>
            <a:off x="566250" y="445025"/>
            <a:ext cx="7099200" cy="9321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02" name="Google Shape;502;p61"/>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03" name="Google Shape;503;p61"/>
          <p:cNvSpPr/>
          <p:nvPr/>
        </p:nvSpPr>
        <p:spPr>
          <a:xfrm>
            <a:off x="810450" y="1377275"/>
            <a:ext cx="6610800" cy="993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1"/>
          <p:cNvSpPr/>
          <p:nvPr/>
        </p:nvSpPr>
        <p:spPr>
          <a:xfrm>
            <a:off x="810450" y="2458000"/>
            <a:ext cx="6610800" cy="993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a:off x="810450" y="3538725"/>
            <a:ext cx="6610800" cy="993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txBox="1">
            <a:spLocks noGrp="1"/>
          </p:cNvSpPr>
          <p:nvPr>
            <p:ph type="subTitle" idx="1"/>
          </p:nvPr>
        </p:nvSpPr>
        <p:spPr>
          <a:xfrm>
            <a:off x="893850" y="2622850"/>
            <a:ext cx="6444000" cy="66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507" name="Google Shape;507;p61"/>
          <p:cNvSpPr txBox="1">
            <a:spLocks noGrp="1"/>
          </p:cNvSpPr>
          <p:nvPr>
            <p:ph type="subTitle" idx="2"/>
          </p:nvPr>
        </p:nvSpPr>
        <p:spPr>
          <a:xfrm>
            <a:off x="893850" y="1542125"/>
            <a:ext cx="6444000" cy="66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508" name="Google Shape;508;p61"/>
          <p:cNvSpPr txBox="1">
            <a:spLocks noGrp="1"/>
          </p:cNvSpPr>
          <p:nvPr>
            <p:ph type="subTitle" idx="3"/>
          </p:nvPr>
        </p:nvSpPr>
        <p:spPr>
          <a:xfrm>
            <a:off x="893850" y="3694275"/>
            <a:ext cx="6444000" cy="66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lide with 3 paragraphs 1">
  <p:cSld name="TITLE_AND_BODY_1_1_1_1_1_1">
    <p:spTree>
      <p:nvGrpSpPr>
        <p:cNvPr id="1" name="Shape 509"/>
        <p:cNvGrpSpPr/>
        <p:nvPr/>
      </p:nvGrpSpPr>
      <p:grpSpPr>
        <a:xfrm>
          <a:off x="0" y="0"/>
          <a:ext cx="0" cy="0"/>
          <a:chOff x="0" y="0"/>
          <a:chExt cx="0" cy="0"/>
        </a:xfrm>
      </p:grpSpPr>
      <p:sp>
        <p:nvSpPr>
          <p:cNvPr id="510" name="Google Shape;510;p62"/>
          <p:cNvSpPr/>
          <p:nvPr/>
        </p:nvSpPr>
        <p:spPr>
          <a:xfrm>
            <a:off x="645900" y="1479743"/>
            <a:ext cx="2418600" cy="31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1" name="Google Shape;511;p62"/>
          <p:cNvSpPr/>
          <p:nvPr/>
        </p:nvSpPr>
        <p:spPr>
          <a:xfrm>
            <a:off x="6079500" y="1479717"/>
            <a:ext cx="2418600" cy="31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2" name="Google Shape;512;p62"/>
          <p:cNvSpPr/>
          <p:nvPr/>
        </p:nvSpPr>
        <p:spPr>
          <a:xfrm>
            <a:off x="3358950" y="1479717"/>
            <a:ext cx="2418600" cy="31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3" name="Google Shape;513;p62"/>
          <p:cNvSpPr/>
          <p:nvPr/>
        </p:nvSpPr>
        <p:spPr>
          <a:xfrm>
            <a:off x="0" y="0"/>
            <a:ext cx="9144000" cy="75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4" name="Google Shape;514;p62"/>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000"/>
              <a:buNone/>
              <a:defRPr>
                <a:solidFill>
                  <a:schemeClr val="dk1"/>
                </a:solidFill>
              </a:defRPr>
            </a:lvl1pPr>
            <a:lvl2pPr lvl="1">
              <a:spcBef>
                <a:spcPts val="0"/>
              </a:spcBef>
              <a:spcAft>
                <a:spcPts val="0"/>
              </a:spcAft>
              <a:buClr>
                <a:schemeClr val="dk1"/>
              </a:buClr>
              <a:buSzPts val="2000"/>
              <a:buNone/>
              <a:defRPr>
                <a:solidFill>
                  <a:schemeClr val="dk1"/>
                </a:solidFill>
              </a:defRPr>
            </a:lvl2pPr>
            <a:lvl3pPr lvl="2">
              <a:spcBef>
                <a:spcPts val="0"/>
              </a:spcBef>
              <a:spcAft>
                <a:spcPts val="0"/>
              </a:spcAft>
              <a:buClr>
                <a:schemeClr val="dk1"/>
              </a:buClr>
              <a:buSzPts val="2000"/>
              <a:buNone/>
              <a:defRPr>
                <a:solidFill>
                  <a:schemeClr val="dk1"/>
                </a:solidFill>
              </a:defRPr>
            </a:lvl3pPr>
            <a:lvl4pPr lvl="3">
              <a:spcBef>
                <a:spcPts val="0"/>
              </a:spcBef>
              <a:spcAft>
                <a:spcPts val="0"/>
              </a:spcAft>
              <a:buClr>
                <a:schemeClr val="dk1"/>
              </a:buClr>
              <a:buSzPts val="2000"/>
              <a:buNone/>
              <a:defRPr>
                <a:solidFill>
                  <a:schemeClr val="dk1"/>
                </a:solidFill>
              </a:defRPr>
            </a:lvl4pPr>
            <a:lvl5pPr lvl="4">
              <a:spcBef>
                <a:spcPts val="0"/>
              </a:spcBef>
              <a:spcAft>
                <a:spcPts val="0"/>
              </a:spcAft>
              <a:buClr>
                <a:schemeClr val="dk1"/>
              </a:buClr>
              <a:buSzPts val="2000"/>
              <a:buNone/>
              <a:defRPr>
                <a:solidFill>
                  <a:schemeClr val="dk1"/>
                </a:solidFill>
              </a:defRPr>
            </a:lvl5pPr>
            <a:lvl6pPr lvl="5">
              <a:spcBef>
                <a:spcPts val="0"/>
              </a:spcBef>
              <a:spcAft>
                <a:spcPts val="0"/>
              </a:spcAft>
              <a:buClr>
                <a:schemeClr val="dk1"/>
              </a:buClr>
              <a:buSzPts val="2000"/>
              <a:buNone/>
              <a:defRPr>
                <a:solidFill>
                  <a:schemeClr val="dk1"/>
                </a:solidFill>
              </a:defRPr>
            </a:lvl6pPr>
            <a:lvl7pPr lvl="6">
              <a:spcBef>
                <a:spcPts val="0"/>
              </a:spcBef>
              <a:spcAft>
                <a:spcPts val="0"/>
              </a:spcAft>
              <a:buClr>
                <a:schemeClr val="dk1"/>
              </a:buClr>
              <a:buSzPts val="2000"/>
              <a:buNone/>
              <a:defRPr>
                <a:solidFill>
                  <a:schemeClr val="dk1"/>
                </a:solidFill>
              </a:defRPr>
            </a:lvl7pPr>
            <a:lvl8pPr lvl="7">
              <a:spcBef>
                <a:spcPts val="0"/>
              </a:spcBef>
              <a:spcAft>
                <a:spcPts val="0"/>
              </a:spcAft>
              <a:buClr>
                <a:schemeClr val="dk1"/>
              </a:buClr>
              <a:buSzPts val="2000"/>
              <a:buNone/>
              <a:defRPr>
                <a:solidFill>
                  <a:schemeClr val="dk1"/>
                </a:solidFill>
              </a:defRPr>
            </a:lvl8pPr>
            <a:lvl9pPr lvl="8">
              <a:spcBef>
                <a:spcPts val="0"/>
              </a:spcBef>
              <a:spcAft>
                <a:spcPts val="0"/>
              </a:spcAft>
              <a:buClr>
                <a:schemeClr val="dk1"/>
              </a:buClr>
              <a:buSzPts val="2000"/>
              <a:buNone/>
              <a:defRPr>
                <a:solidFill>
                  <a:schemeClr val="dk1"/>
                </a:solidFill>
              </a:defRPr>
            </a:lvl9pPr>
          </a:lstStyle>
          <a:p>
            <a:endParaRPr/>
          </a:p>
        </p:txBody>
      </p:sp>
      <p:sp>
        <p:nvSpPr>
          <p:cNvPr id="515" name="Google Shape;515;p62"/>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16" name="Google Shape;516;p62"/>
          <p:cNvSpPr txBox="1">
            <a:spLocks noGrp="1"/>
          </p:cNvSpPr>
          <p:nvPr>
            <p:ph type="body" idx="1"/>
          </p:nvPr>
        </p:nvSpPr>
        <p:spPr>
          <a:xfrm>
            <a:off x="723450" y="1547526"/>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17" name="Google Shape;517;p62"/>
          <p:cNvSpPr txBox="1">
            <a:spLocks noGrp="1"/>
          </p:cNvSpPr>
          <p:nvPr>
            <p:ph type="body" idx="2"/>
          </p:nvPr>
        </p:nvSpPr>
        <p:spPr>
          <a:xfrm>
            <a:off x="6149550" y="1547526"/>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18" name="Google Shape;518;p62"/>
          <p:cNvSpPr txBox="1">
            <a:spLocks noGrp="1"/>
          </p:cNvSpPr>
          <p:nvPr>
            <p:ph type="body" idx="3"/>
          </p:nvPr>
        </p:nvSpPr>
        <p:spPr>
          <a:xfrm>
            <a:off x="3436500" y="1547526"/>
            <a:ext cx="22614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With Bullet Points v1">
  <p:cSld name="TITLE_AND_BODY_1_3_1">
    <p:spTree>
      <p:nvGrpSpPr>
        <p:cNvPr id="1" name="Shape 78"/>
        <p:cNvGrpSpPr/>
        <p:nvPr/>
      </p:nvGrpSpPr>
      <p:grpSpPr>
        <a:xfrm>
          <a:off x="0" y="0"/>
          <a:ext cx="0" cy="0"/>
          <a:chOff x="0" y="0"/>
          <a:chExt cx="0" cy="0"/>
        </a:xfrm>
      </p:grpSpPr>
      <p:sp>
        <p:nvSpPr>
          <p:cNvPr id="79" name="Google Shape;79;p18"/>
          <p:cNvSpPr/>
          <p:nvPr/>
        </p:nvSpPr>
        <p:spPr>
          <a:xfrm>
            <a:off x="4902575"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a:spLocks noGrp="1"/>
          </p:cNvSpPr>
          <p:nvPr>
            <p:ph type="pic" idx="2"/>
          </p:nvPr>
        </p:nvSpPr>
        <p:spPr>
          <a:xfrm>
            <a:off x="4977275" y="0"/>
            <a:ext cx="4166700" cy="5143500"/>
          </a:xfrm>
          <a:prstGeom prst="rect">
            <a:avLst/>
          </a:prstGeom>
          <a:noFill/>
          <a:ln>
            <a:noFill/>
          </a:ln>
        </p:spPr>
      </p:sp>
      <p:sp>
        <p:nvSpPr>
          <p:cNvPr id="81" name="Google Shape;81;p18"/>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82" name="Google Shape;82;p18"/>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3" name="Google Shape;83;p18"/>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lide Multiple Quiz v1">
  <p:cSld name="TITLE_AND_BODY_1_1_1_1_1_1_1">
    <p:spTree>
      <p:nvGrpSpPr>
        <p:cNvPr id="1" name="Shape 519"/>
        <p:cNvGrpSpPr/>
        <p:nvPr/>
      </p:nvGrpSpPr>
      <p:grpSpPr>
        <a:xfrm>
          <a:off x="0" y="0"/>
          <a:ext cx="0" cy="0"/>
          <a:chOff x="0" y="0"/>
          <a:chExt cx="0" cy="0"/>
        </a:xfrm>
      </p:grpSpPr>
      <p:sp>
        <p:nvSpPr>
          <p:cNvPr id="520" name="Google Shape;520;p63"/>
          <p:cNvSpPr/>
          <p:nvPr/>
        </p:nvSpPr>
        <p:spPr>
          <a:xfrm>
            <a:off x="0" y="0"/>
            <a:ext cx="9144000" cy="75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1" name="Google Shape;521;p63"/>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000"/>
              <a:buNone/>
              <a:defRPr>
                <a:solidFill>
                  <a:schemeClr val="dk1"/>
                </a:solidFill>
              </a:defRPr>
            </a:lvl1pPr>
            <a:lvl2pPr lvl="1">
              <a:spcBef>
                <a:spcPts val="0"/>
              </a:spcBef>
              <a:spcAft>
                <a:spcPts val="0"/>
              </a:spcAft>
              <a:buClr>
                <a:schemeClr val="dk1"/>
              </a:buClr>
              <a:buSzPts val="2000"/>
              <a:buNone/>
              <a:defRPr>
                <a:solidFill>
                  <a:schemeClr val="dk1"/>
                </a:solidFill>
              </a:defRPr>
            </a:lvl2pPr>
            <a:lvl3pPr lvl="2">
              <a:spcBef>
                <a:spcPts val="0"/>
              </a:spcBef>
              <a:spcAft>
                <a:spcPts val="0"/>
              </a:spcAft>
              <a:buClr>
                <a:schemeClr val="dk1"/>
              </a:buClr>
              <a:buSzPts val="2000"/>
              <a:buNone/>
              <a:defRPr>
                <a:solidFill>
                  <a:schemeClr val="dk1"/>
                </a:solidFill>
              </a:defRPr>
            </a:lvl3pPr>
            <a:lvl4pPr lvl="3">
              <a:spcBef>
                <a:spcPts val="0"/>
              </a:spcBef>
              <a:spcAft>
                <a:spcPts val="0"/>
              </a:spcAft>
              <a:buClr>
                <a:schemeClr val="dk1"/>
              </a:buClr>
              <a:buSzPts val="2000"/>
              <a:buNone/>
              <a:defRPr>
                <a:solidFill>
                  <a:schemeClr val="dk1"/>
                </a:solidFill>
              </a:defRPr>
            </a:lvl4pPr>
            <a:lvl5pPr lvl="4">
              <a:spcBef>
                <a:spcPts val="0"/>
              </a:spcBef>
              <a:spcAft>
                <a:spcPts val="0"/>
              </a:spcAft>
              <a:buClr>
                <a:schemeClr val="dk1"/>
              </a:buClr>
              <a:buSzPts val="2000"/>
              <a:buNone/>
              <a:defRPr>
                <a:solidFill>
                  <a:schemeClr val="dk1"/>
                </a:solidFill>
              </a:defRPr>
            </a:lvl5pPr>
            <a:lvl6pPr lvl="5">
              <a:spcBef>
                <a:spcPts val="0"/>
              </a:spcBef>
              <a:spcAft>
                <a:spcPts val="0"/>
              </a:spcAft>
              <a:buClr>
                <a:schemeClr val="dk1"/>
              </a:buClr>
              <a:buSzPts val="2000"/>
              <a:buNone/>
              <a:defRPr>
                <a:solidFill>
                  <a:schemeClr val="dk1"/>
                </a:solidFill>
              </a:defRPr>
            </a:lvl6pPr>
            <a:lvl7pPr lvl="6">
              <a:spcBef>
                <a:spcPts val="0"/>
              </a:spcBef>
              <a:spcAft>
                <a:spcPts val="0"/>
              </a:spcAft>
              <a:buClr>
                <a:schemeClr val="dk1"/>
              </a:buClr>
              <a:buSzPts val="2000"/>
              <a:buNone/>
              <a:defRPr>
                <a:solidFill>
                  <a:schemeClr val="dk1"/>
                </a:solidFill>
              </a:defRPr>
            </a:lvl7pPr>
            <a:lvl8pPr lvl="7">
              <a:spcBef>
                <a:spcPts val="0"/>
              </a:spcBef>
              <a:spcAft>
                <a:spcPts val="0"/>
              </a:spcAft>
              <a:buClr>
                <a:schemeClr val="dk1"/>
              </a:buClr>
              <a:buSzPts val="2000"/>
              <a:buNone/>
              <a:defRPr>
                <a:solidFill>
                  <a:schemeClr val="dk1"/>
                </a:solidFill>
              </a:defRPr>
            </a:lvl8pPr>
            <a:lvl9pPr lvl="8">
              <a:spcBef>
                <a:spcPts val="0"/>
              </a:spcBef>
              <a:spcAft>
                <a:spcPts val="0"/>
              </a:spcAft>
              <a:buClr>
                <a:schemeClr val="dk1"/>
              </a:buClr>
              <a:buSzPts val="2000"/>
              <a:buNone/>
              <a:defRPr>
                <a:solidFill>
                  <a:schemeClr val="dk1"/>
                </a:solidFill>
              </a:defRPr>
            </a:lvl9pPr>
          </a:lstStyle>
          <a:p>
            <a:endParaRPr/>
          </a:p>
        </p:txBody>
      </p:sp>
      <p:sp>
        <p:nvSpPr>
          <p:cNvPr id="522" name="Google Shape;522;p63"/>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3" name="Google Shape;523;p63"/>
          <p:cNvSpPr txBox="1">
            <a:spLocks noGrp="1"/>
          </p:cNvSpPr>
          <p:nvPr>
            <p:ph type="body" idx="1"/>
          </p:nvPr>
        </p:nvSpPr>
        <p:spPr>
          <a:xfrm>
            <a:off x="566250" y="1547526"/>
            <a:ext cx="15885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24" name="Google Shape;524;p63"/>
          <p:cNvSpPr txBox="1">
            <a:spLocks noGrp="1"/>
          </p:cNvSpPr>
          <p:nvPr>
            <p:ph type="body" idx="2"/>
          </p:nvPr>
        </p:nvSpPr>
        <p:spPr>
          <a:xfrm>
            <a:off x="4413650" y="1547526"/>
            <a:ext cx="15885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25" name="Google Shape;525;p63"/>
          <p:cNvSpPr txBox="1">
            <a:spLocks noGrp="1"/>
          </p:cNvSpPr>
          <p:nvPr>
            <p:ph type="body" idx="3"/>
          </p:nvPr>
        </p:nvSpPr>
        <p:spPr>
          <a:xfrm>
            <a:off x="2489950" y="1547526"/>
            <a:ext cx="15885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26" name="Google Shape;526;p63"/>
          <p:cNvSpPr txBox="1">
            <a:spLocks noGrp="1"/>
          </p:cNvSpPr>
          <p:nvPr>
            <p:ph type="body" idx="4"/>
          </p:nvPr>
        </p:nvSpPr>
        <p:spPr>
          <a:xfrm>
            <a:off x="6337350" y="1547526"/>
            <a:ext cx="1588500" cy="2188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extLst>
    <p:ext uri="{DCECCB84-F9BA-43D5-87BE-67443E8EF086}">
      <p15:sldGuideLst xmlns:p15="http://schemas.microsoft.com/office/powerpoint/2012/main">
        <p15:guide id="1" pos="397">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lide with 3 columns-v2 - o">
  <p:cSld name="TITLE_AND_BODY_2_1">
    <p:spTree>
      <p:nvGrpSpPr>
        <p:cNvPr id="1" name="Shape 527"/>
        <p:cNvGrpSpPr/>
        <p:nvPr/>
      </p:nvGrpSpPr>
      <p:grpSpPr>
        <a:xfrm>
          <a:off x="0" y="0"/>
          <a:ext cx="0" cy="0"/>
          <a:chOff x="0" y="0"/>
          <a:chExt cx="0" cy="0"/>
        </a:xfrm>
      </p:grpSpPr>
      <p:sp>
        <p:nvSpPr>
          <p:cNvPr id="528" name="Google Shape;528;p64"/>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529" name="Google Shape;529;p64"/>
          <p:cNvSpPr txBox="1">
            <a:spLocks noGrp="1"/>
          </p:cNvSpPr>
          <p:nvPr>
            <p:ph type="body" idx="1"/>
          </p:nvPr>
        </p:nvSpPr>
        <p:spPr>
          <a:xfrm>
            <a:off x="659850" y="1904400"/>
            <a:ext cx="2444700" cy="2628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30" name="Google Shape;530;p64"/>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31" name="Google Shape;531;p64"/>
          <p:cNvSpPr/>
          <p:nvPr/>
        </p:nvSpPr>
        <p:spPr>
          <a:xfrm>
            <a:off x="566250" y="137035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2" name="Google Shape;532;p64"/>
          <p:cNvSpPr/>
          <p:nvPr/>
        </p:nvSpPr>
        <p:spPr>
          <a:xfrm>
            <a:off x="566250" y="1738675"/>
            <a:ext cx="174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3" name="Google Shape;533;p64"/>
          <p:cNvSpPr txBox="1">
            <a:spLocks noGrp="1"/>
          </p:cNvSpPr>
          <p:nvPr>
            <p:ph type="subTitle" idx="2"/>
          </p:nvPr>
        </p:nvSpPr>
        <p:spPr>
          <a:xfrm>
            <a:off x="688590" y="1367825"/>
            <a:ext cx="24156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
        <p:nvSpPr>
          <p:cNvPr id="534" name="Google Shape;534;p64"/>
          <p:cNvSpPr txBox="1">
            <a:spLocks noGrp="1"/>
          </p:cNvSpPr>
          <p:nvPr>
            <p:ph type="body" idx="3"/>
          </p:nvPr>
        </p:nvSpPr>
        <p:spPr>
          <a:xfrm>
            <a:off x="3396450" y="1904400"/>
            <a:ext cx="2444700" cy="2628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35" name="Google Shape;535;p64"/>
          <p:cNvSpPr/>
          <p:nvPr/>
        </p:nvSpPr>
        <p:spPr>
          <a:xfrm>
            <a:off x="3302850" y="137035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6" name="Google Shape;536;p64"/>
          <p:cNvSpPr/>
          <p:nvPr/>
        </p:nvSpPr>
        <p:spPr>
          <a:xfrm>
            <a:off x="3302850" y="1738675"/>
            <a:ext cx="174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7" name="Google Shape;537;p64"/>
          <p:cNvSpPr txBox="1">
            <a:spLocks noGrp="1"/>
          </p:cNvSpPr>
          <p:nvPr>
            <p:ph type="subTitle" idx="4"/>
          </p:nvPr>
        </p:nvSpPr>
        <p:spPr>
          <a:xfrm>
            <a:off x="3425190" y="1367825"/>
            <a:ext cx="24156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
        <p:nvSpPr>
          <p:cNvPr id="538" name="Google Shape;538;p64"/>
          <p:cNvSpPr txBox="1">
            <a:spLocks noGrp="1"/>
          </p:cNvSpPr>
          <p:nvPr>
            <p:ph type="body" idx="5"/>
          </p:nvPr>
        </p:nvSpPr>
        <p:spPr>
          <a:xfrm>
            <a:off x="6133050" y="1904400"/>
            <a:ext cx="2444700" cy="2628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39" name="Google Shape;539;p64"/>
          <p:cNvSpPr/>
          <p:nvPr/>
        </p:nvSpPr>
        <p:spPr>
          <a:xfrm>
            <a:off x="6039450" y="137035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0" name="Google Shape;540;p64"/>
          <p:cNvSpPr/>
          <p:nvPr/>
        </p:nvSpPr>
        <p:spPr>
          <a:xfrm>
            <a:off x="6039450" y="1738675"/>
            <a:ext cx="174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1" name="Google Shape;541;p64"/>
          <p:cNvSpPr txBox="1">
            <a:spLocks noGrp="1"/>
          </p:cNvSpPr>
          <p:nvPr>
            <p:ph type="subTitle" idx="6"/>
          </p:nvPr>
        </p:nvSpPr>
        <p:spPr>
          <a:xfrm>
            <a:off x="6161790" y="1367825"/>
            <a:ext cx="24156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lide with 3 columns - o">
  <p:cSld name="TITLE_AND_BODY_1_3_2">
    <p:spTree>
      <p:nvGrpSpPr>
        <p:cNvPr id="1" name="Shape 542"/>
        <p:cNvGrpSpPr/>
        <p:nvPr/>
      </p:nvGrpSpPr>
      <p:grpSpPr>
        <a:xfrm>
          <a:off x="0" y="0"/>
          <a:ext cx="0" cy="0"/>
          <a:chOff x="0" y="0"/>
          <a:chExt cx="0" cy="0"/>
        </a:xfrm>
      </p:grpSpPr>
      <p:sp>
        <p:nvSpPr>
          <p:cNvPr id="543" name="Google Shape;543;p65"/>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544" name="Google Shape;544;p65"/>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45" name="Google Shape;545;p65"/>
          <p:cNvSpPr txBox="1">
            <a:spLocks noGrp="1"/>
          </p:cNvSpPr>
          <p:nvPr>
            <p:ph type="body" idx="1"/>
          </p:nvPr>
        </p:nvSpPr>
        <p:spPr>
          <a:xfrm>
            <a:off x="642375" y="2008800"/>
            <a:ext cx="2546400" cy="246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46" name="Google Shape;546;p65"/>
          <p:cNvSpPr/>
          <p:nvPr/>
        </p:nvSpPr>
        <p:spPr>
          <a:xfrm>
            <a:off x="566250" y="145440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5"/>
          <p:cNvSpPr txBox="1">
            <a:spLocks noGrp="1"/>
          </p:cNvSpPr>
          <p:nvPr>
            <p:ph type="subTitle" idx="2"/>
          </p:nvPr>
        </p:nvSpPr>
        <p:spPr>
          <a:xfrm>
            <a:off x="642375" y="1434000"/>
            <a:ext cx="24150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548" name="Google Shape;548;p65"/>
          <p:cNvSpPr txBox="1">
            <a:spLocks noGrp="1"/>
          </p:cNvSpPr>
          <p:nvPr>
            <p:ph type="body" idx="3"/>
          </p:nvPr>
        </p:nvSpPr>
        <p:spPr>
          <a:xfrm>
            <a:off x="3330200" y="2008800"/>
            <a:ext cx="2546400" cy="246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49" name="Google Shape;549;p65"/>
          <p:cNvSpPr/>
          <p:nvPr/>
        </p:nvSpPr>
        <p:spPr>
          <a:xfrm>
            <a:off x="3254063" y="145440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5"/>
          <p:cNvSpPr txBox="1">
            <a:spLocks noGrp="1"/>
          </p:cNvSpPr>
          <p:nvPr>
            <p:ph type="subTitle" idx="4"/>
          </p:nvPr>
        </p:nvSpPr>
        <p:spPr>
          <a:xfrm>
            <a:off x="3330200" y="1434000"/>
            <a:ext cx="24150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551" name="Google Shape;551;p65"/>
          <p:cNvSpPr txBox="1">
            <a:spLocks noGrp="1"/>
          </p:cNvSpPr>
          <p:nvPr>
            <p:ph type="body" idx="5"/>
          </p:nvPr>
        </p:nvSpPr>
        <p:spPr>
          <a:xfrm>
            <a:off x="6018025" y="2008800"/>
            <a:ext cx="2546400" cy="246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52" name="Google Shape;552;p65"/>
          <p:cNvSpPr/>
          <p:nvPr/>
        </p:nvSpPr>
        <p:spPr>
          <a:xfrm>
            <a:off x="5941888" y="1454400"/>
            <a:ext cx="54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5"/>
          <p:cNvSpPr txBox="1">
            <a:spLocks noGrp="1"/>
          </p:cNvSpPr>
          <p:nvPr>
            <p:ph type="subTitle" idx="6"/>
          </p:nvPr>
        </p:nvSpPr>
        <p:spPr>
          <a:xfrm>
            <a:off x="6018025" y="1434000"/>
            <a:ext cx="24150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lide with 3 columns">
  <p:cSld name="CUSTOM_25">
    <p:spTree>
      <p:nvGrpSpPr>
        <p:cNvPr id="1" name="Shape 554"/>
        <p:cNvGrpSpPr/>
        <p:nvPr/>
      </p:nvGrpSpPr>
      <p:grpSpPr>
        <a:xfrm>
          <a:off x="0" y="0"/>
          <a:ext cx="0" cy="0"/>
          <a:chOff x="0" y="0"/>
          <a:chExt cx="0" cy="0"/>
        </a:xfrm>
      </p:grpSpPr>
      <p:sp>
        <p:nvSpPr>
          <p:cNvPr id="555" name="Google Shape;555;p66"/>
          <p:cNvSpPr txBox="1">
            <a:spLocks noGrp="1"/>
          </p:cNvSpPr>
          <p:nvPr>
            <p:ph type="title"/>
          </p:nvPr>
        </p:nvSpPr>
        <p:spPr>
          <a:xfrm>
            <a:off x="566250" y="445025"/>
            <a:ext cx="8011500" cy="472200"/>
          </a:xfrm>
          <a:prstGeom prst="rect">
            <a:avLst/>
          </a:prstGeom>
        </p:spPr>
        <p:txBody>
          <a:bodyPr spcFirstLastPara="1" wrap="square" lIns="91425" tIns="91425" rIns="91425" bIns="91425" anchor="t" anchorCtr="0">
            <a:noAutofit/>
          </a:bodyPr>
          <a:lstStyle>
            <a:lvl1pPr lvl="0" algn="l">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56" name="Google Shape;556;p66"/>
          <p:cNvSpPr txBox="1">
            <a:spLocks noGrp="1"/>
          </p:cNvSpPr>
          <p:nvPr>
            <p:ph type="subTitle" idx="1"/>
          </p:nvPr>
        </p:nvSpPr>
        <p:spPr>
          <a:xfrm>
            <a:off x="566250" y="1380866"/>
            <a:ext cx="2707500" cy="53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None/>
              <a:defRPr sz="1200" b="1">
                <a:solidFill>
                  <a:schemeClr val="accent5"/>
                </a:solidFill>
              </a:defRPr>
            </a:lvl1pPr>
            <a:lvl2pPr lvl="1">
              <a:lnSpc>
                <a:spcPct val="100000"/>
              </a:lnSpc>
              <a:spcBef>
                <a:spcPts val="0"/>
              </a:spcBef>
              <a:spcAft>
                <a:spcPts val="0"/>
              </a:spcAft>
              <a:buClr>
                <a:schemeClr val="accent5"/>
              </a:buClr>
              <a:buSzPts val="1200"/>
              <a:buNone/>
              <a:defRPr sz="1200" b="1">
                <a:solidFill>
                  <a:schemeClr val="accent5"/>
                </a:solidFill>
              </a:defRPr>
            </a:lvl2pPr>
            <a:lvl3pPr lvl="2">
              <a:lnSpc>
                <a:spcPct val="100000"/>
              </a:lnSpc>
              <a:spcBef>
                <a:spcPts val="0"/>
              </a:spcBef>
              <a:spcAft>
                <a:spcPts val="0"/>
              </a:spcAft>
              <a:buClr>
                <a:schemeClr val="accent5"/>
              </a:buClr>
              <a:buSzPts val="1200"/>
              <a:buNone/>
              <a:defRPr sz="1200" b="1">
                <a:solidFill>
                  <a:schemeClr val="accent5"/>
                </a:solidFill>
              </a:defRPr>
            </a:lvl3pPr>
            <a:lvl4pPr lvl="3">
              <a:lnSpc>
                <a:spcPct val="100000"/>
              </a:lnSpc>
              <a:spcBef>
                <a:spcPts val="0"/>
              </a:spcBef>
              <a:spcAft>
                <a:spcPts val="0"/>
              </a:spcAft>
              <a:buClr>
                <a:schemeClr val="accent5"/>
              </a:buClr>
              <a:buSzPts val="1200"/>
              <a:buNone/>
              <a:defRPr sz="1200" b="1">
                <a:solidFill>
                  <a:schemeClr val="accent5"/>
                </a:solidFill>
              </a:defRPr>
            </a:lvl4pPr>
            <a:lvl5pPr lvl="4">
              <a:lnSpc>
                <a:spcPct val="100000"/>
              </a:lnSpc>
              <a:spcBef>
                <a:spcPts val="0"/>
              </a:spcBef>
              <a:spcAft>
                <a:spcPts val="0"/>
              </a:spcAft>
              <a:buClr>
                <a:schemeClr val="accent5"/>
              </a:buClr>
              <a:buSzPts val="1200"/>
              <a:buNone/>
              <a:defRPr sz="1200" b="1">
                <a:solidFill>
                  <a:schemeClr val="accent5"/>
                </a:solidFill>
              </a:defRPr>
            </a:lvl5pPr>
            <a:lvl6pPr lvl="5">
              <a:lnSpc>
                <a:spcPct val="100000"/>
              </a:lnSpc>
              <a:spcBef>
                <a:spcPts val="0"/>
              </a:spcBef>
              <a:spcAft>
                <a:spcPts val="0"/>
              </a:spcAft>
              <a:buClr>
                <a:schemeClr val="accent5"/>
              </a:buClr>
              <a:buSzPts val="1200"/>
              <a:buNone/>
              <a:defRPr sz="1200" b="1">
                <a:solidFill>
                  <a:schemeClr val="accent5"/>
                </a:solidFill>
              </a:defRPr>
            </a:lvl6pPr>
            <a:lvl7pPr lvl="6">
              <a:lnSpc>
                <a:spcPct val="100000"/>
              </a:lnSpc>
              <a:spcBef>
                <a:spcPts val="0"/>
              </a:spcBef>
              <a:spcAft>
                <a:spcPts val="0"/>
              </a:spcAft>
              <a:buClr>
                <a:schemeClr val="accent5"/>
              </a:buClr>
              <a:buSzPts val="1200"/>
              <a:buNone/>
              <a:defRPr sz="1200" b="1">
                <a:solidFill>
                  <a:schemeClr val="accent5"/>
                </a:solidFill>
              </a:defRPr>
            </a:lvl7pPr>
            <a:lvl8pPr lvl="7">
              <a:lnSpc>
                <a:spcPct val="100000"/>
              </a:lnSpc>
              <a:spcBef>
                <a:spcPts val="0"/>
              </a:spcBef>
              <a:spcAft>
                <a:spcPts val="0"/>
              </a:spcAft>
              <a:buClr>
                <a:schemeClr val="accent5"/>
              </a:buClr>
              <a:buSzPts val="1200"/>
              <a:buNone/>
              <a:defRPr sz="1200" b="1">
                <a:solidFill>
                  <a:schemeClr val="accent5"/>
                </a:solidFill>
              </a:defRPr>
            </a:lvl8pPr>
            <a:lvl9pPr lvl="8">
              <a:lnSpc>
                <a:spcPct val="100000"/>
              </a:lnSpc>
              <a:spcBef>
                <a:spcPts val="0"/>
              </a:spcBef>
              <a:spcAft>
                <a:spcPts val="0"/>
              </a:spcAft>
              <a:buClr>
                <a:schemeClr val="accent5"/>
              </a:buClr>
              <a:buSzPts val="1200"/>
              <a:buNone/>
              <a:defRPr sz="1200" b="1">
                <a:solidFill>
                  <a:schemeClr val="accent5"/>
                </a:solidFill>
              </a:defRPr>
            </a:lvl9pPr>
          </a:lstStyle>
          <a:p>
            <a:endParaRPr/>
          </a:p>
        </p:txBody>
      </p:sp>
      <p:sp>
        <p:nvSpPr>
          <p:cNvPr id="557" name="Google Shape;557;p66"/>
          <p:cNvSpPr txBox="1">
            <a:spLocks noGrp="1"/>
          </p:cNvSpPr>
          <p:nvPr>
            <p:ph type="body" idx="2"/>
          </p:nvPr>
        </p:nvSpPr>
        <p:spPr>
          <a:xfrm>
            <a:off x="3437550" y="1380875"/>
            <a:ext cx="5140200" cy="80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58" name="Google Shape;558;p66"/>
          <p:cNvSpPr txBox="1">
            <a:spLocks noGrp="1"/>
          </p:cNvSpPr>
          <p:nvPr>
            <p:ph type="subTitle" idx="3"/>
          </p:nvPr>
        </p:nvSpPr>
        <p:spPr>
          <a:xfrm>
            <a:off x="566250" y="3762275"/>
            <a:ext cx="2707500" cy="53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None/>
              <a:defRPr sz="1200" b="1">
                <a:solidFill>
                  <a:schemeClr val="accent5"/>
                </a:solidFill>
              </a:defRPr>
            </a:lvl1pPr>
            <a:lvl2pPr lvl="1">
              <a:lnSpc>
                <a:spcPct val="100000"/>
              </a:lnSpc>
              <a:spcBef>
                <a:spcPts val="0"/>
              </a:spcBef>
              <a:spcAft>
                <a:spcPts val="0"/>
              </a:spcAft>
              <a:buClr>
                <a:schemeClr val="accent5"/>
              </a:buClr>
              <a:buSzPts val="1200"/>
              <a:buNone/>
              <a:defRPr sz="1200" b="1">
                <a:solidFill>
                  <a:schemeClr val="accent5"/>
                </a:solidFill>
              </a:defRPr>
            </a:lvl2pPr>
            <a:lvl3pPr lvl="2">
              <a:lnSpc>
                <a:spcPct val="100000"/>
              </a:lnSpc>
              <a:spcBef>
                <a:spcPts val="0"/>
              </a:spcBef>
              <a:spcAft>
                <a:spcPts val="0"/>
              </a:spcAft>
              <a:buClr>
                <a:schemeClr val="accent5"/>
              </a:buClr>
              <a:buSzPts val="1200"/>
              <a:buNone/>
              <a:defRPr sz="1200" b="1">
                <a:solidFill>
                  <a:schemeClr val="accent5"/>
                </a:solidFill>
              </a:defRPr>
            </a:lvl3pPr>
            <a:lvl4pPr lvl="3">
              <a:lnSpc>
                <a:spcPct val="100000"/>
              </a:lnSpc>
              <a:spcBef>
                <a:spcPts val="0"/>
              </a:spcBef>
              <a:spcAft>
                <a:spcPts val="0"/>
              </a:spcAft>
              <a:buClr>
                <a:schemeClr val="accent5"/>
              </a:buClr>
              <a:buSzPts val="1200"/>
              <a:buNone/>
              <a:defRPr sz="1200" b="1">
                <a:solidFill>
                  <a:schemeClr val="accent5"/>
                </a:solidFill>
              </a:defRPr>
            </a:lvl4pPr>
            <a:lvl5pPr lvl="4">
              <a:lnSpc>
                <a:spcPct val="100000"/>
              </a:lnSpc>
              <a:spcBef>
                <a:spcPts val="0"/>
              </a:spcBef>
              <a:spcAft>
                <a:spcPts val="0"/>
              </a:spcAft>
              <a:buClr>
                <a:schemeClr val="accent5"/>
              </a:buClr>
              <a:buSzPts val="1200"/>
              <a:buNone/>
              <a:defRPr sz="1200" b="1">
                <a:solidFill>
                  <a:schemeClr val="accent5"/>
                </a:solidFill>
              </a:defRPr>
            </a:lvl5pPr>
            <a:lvl6pPr lvl="5">
              <a:lnSpc>
                <a:spcPct val="100000"/>
              </a:lnSpc>
              <a:spcBef>
                <a:spcPts val="0"/>
              </a:spcBef>
              <a:spcAft>
                <a:spcPts val="0"/>
              </a:spcAft>
              <a:buClr>
                <a:schemeClr val="accent5"/>
              </a:buClr>
              <a:buSzPts val="1200"/>
              <a:buNone/>
              <a:defRPr sz="1200" b="1">
                <a:solidFill>
                  <a:schemeClr val="accent5"/>
                </a:solidFill>
              </a:defRPr>
            </a:lvl6pPr>
            <a:lvl7pPr lvl="6">
              <a:lnSpc>
                <a:spcPct val="100000"/>
              </a:lnSpc>
              <a:spcBef>
                <a:spcPts val="0"/>
              </a:spcBef>
              <a:spcAft>
                <a:spcPts val="0"/>
              </a:spcAft>
              <a:buClr>
                <a:schemeClr val="accent5"/>
              </a:buClr>
              <a:buSzPts val="1200"/>
              <a:buNone/>
              <a:defRPr sz="1200" b="1">
                <a:solidFill>
                  <a:schemeClr val="accent5"/>
                </a:solidFill>
              </a:defRPr>
            </a:lvl7pPr>
            <a:lvl8pPr lvl="7">
              <a:lnSpc>
                <a:spcPct val="100000"/>
              </a:lnSpc>
              <a:spcBef>
                <a:spcPts val="0"/>
              </a:spcBef>
              <a:spcAft>
                <a:spcPts val="0"/>
              </a:spcAft>
              <a:buClr>
                <a:schemeClr val="accent5"/>
              </a:buClr>
              <a:buSzPts val="1200"/>
              <a:buNone/>
              <a:defRPr sz="1200" b="1">
                <a:solidFill>
                  <a:schemeClr val="accent5"/>
                </a:solidFill>
              </a:defRPr>
            </a:lvl8pPr>
            <a:lvl9pPr lvl="8">
              <a:lnSpc>
                <a:spcPct val="100000"/>
              </a:lnSpc>
              <a:spcBef>
                <a:spcPts val="0"/>
              </a:spcBef>
              <a:spcAft>
                <a:spcPts val="0"/>
              </a:spcAft>
              <a:buClr>
                <a:schemeClr val="accent5"/>
              </a:buClr>
              <a:buSzPts val="1200"/>
              <a:buNone/>
              <a:defRPr sz="1200" b="1">
                <a:solidFill>
                  <a:schemeClr val="accent5"/>
                </a:solidFill>
              </a:defRPr>
            </a:lvl9pPr>
          </a:lstStyle>
          <a:p>
            <a:endParaRPr/>
          </a:p>
        </p:txBody>
      </p:sp>
      <p:sp>
        <p:nvSpPr>
          <p:cNvPr id="559" name="Google Shape;559;p66"/>
          <p:cNvSpPr txBox="1">
            <a:spLocks noGrp="1"/>
          </p:cNvSpPr>
          <p:nvPr>
            <p:ph type="body" idx="4"/>
          </p:nvPr>
        </p:nvSpPr>
        <p:spPr>
          <a:xfrm>
            <a:off x="3437550" y="3762275"/>
            <a:ext cx="5140200" cy="80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60" name="Google Shape;560;p66"/>
          <p:cNvSpPr txBox="1">
            <a:spLocks noGrp="1"/>
          </p:cNvSpPr>
          <p:nvPr>
            <p:ph type="subTitle" idx="5"/>
          </p:nvPr>
        </p:nvSpPr>
        <p:spPr>
          <a:xfrm>
            <a:off x="566250" y="2571575"/>
            <a:ext cx="2707500" cy="53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None/>
              <a:defRPr sz="1200" b="1">
                <a:solidFill>
                  <a:schemeClr val="accent5"/>
                </a:solidFill>
              </a:defRPr>
            </a:lvl1pPr>
            <a:lvl2pPr lvl="1">
              <a:lnSpc>
                <a:spcPct val="100000"/>
              </a:lnSpc>
              <a:spcBef>
                <a:spcPts val="0"/>
              </a:spcBef>
              <a:spcAft>
                <a:spcPts val="0"/>
              </a:spcAft>
              <a:buClr>
                <a:schemeClr val="accent5"/>
              </a:buClr>
              <a:buSzPts val="1200"/>
              <a:buNone/>
              <a:defRPr sz="1200" b="1">
                <a:solidFill>
                  <a:schemeClr val="accent5"/>
                </a:solidFill>
              </a:defRPr>
            </a:lvl2pPr>
            <a:lvl3pPr lvl="2">
              <a:lnSpc>
                <a:spcPct val="100000"/>
              </a:lnSpc>
              <a:spcBef>
                <a:spcPts val="0"/>
              </a:spcBef>
              <a:spcAft>
                <a:spcPts val="0"/>
              </a:spcAft>
              <a:buClr>
                <a:schemeClr val="accent5"/>
              </a:buClr>
              <a:buSzPts val="1200"/>
              <a:buNone/>
              <a:defRPr sz="1200" b="1">
                <a:solidFill>
                  <a:schemeClr val="accent5"/>
                </a:solidFill>
              </a:defRPr>
            </a:lvl3pPr>
            <a:lvl4pPr lvl="3">
              <a:lnSpc>
                <a:spcPct val="100000"/>
              </a:lnSpc>
              <a:spcBef>
                <a:spcPts val="0"/>
              </a:spcBef>
              <a:spcAft>
                <a:spcPts val="0"/>
              </a:spcAft>
              <a:buClr>
                <a:schemeClr val="accent5"/>
              </a:buClr>
              <a:buSzPts val="1200"/>
              <a:buNone/>
              <a:defRPr sz="1200" b="1">
                <a:solidFill>
                  <a:schemeClr val="accent5"/>
                </a:solidFill>
              </a:defRPr>
            </a:lvl4pPr>
            <a:lvl5pPr lvl="4">
              <a:lnSpc>
                <a:spcPct val="100000"/>
              </a:lnSpc>
              <a:spcBef>
                <a:spcPts val="0"/>
              </a:spcBef>
              <a:spcAft>
                <a:spcPts val="0"/>
              </a:spcAft>
              <a:buClr>
                <a:schemeClr val="accent5"/>
              </a:buClr>
              <a:buSzPts val="1200"/>
              <a:buNone/>
              <a:defRPr sz="1200" b="1">
                <a:solidFill>
                  <a:schemeClr val="accent5"/>
                </a:solidFill>
              </a:defRPr>
            </a:lvl5pPr>
            <a:lvl6pPr lvl="5">
              <a:lnSpc>
                <a:spcPct val="100000"/>
              </a:lnSpc>
              <a:spcBef>
                <a:spcPts val="0"/>
              </a:spcBef>
              <a:spcAft>
                <a:spcPts val="0"/>
              </a:spcAft>
              <a:buClr>
                <a:schemeClr val="accent5"/>
              </a:buClr>
              <a:buSzPts val="1200"/>
              <a:buNone/>
              <a:defRPr sz="1200" b="1">
                <a:solidFill>
                  <a:schemeClr val="accent5"/>
                </a:solidFill>
              </a:defRPr>
            </a:lvl6pPr>
            <a:lvl7pPr lvl="6">
              <a:lnSpc>
                <a:spcPct val="100000"/>
              </a:lnSpc>
              <a:spcBef>
                <a:spcPts val="0"/>
              </a:spcBef>
              <a:spcAft>
                <a:spcPts val="0"/>
              </a:spcAft>
              <a:buClr>
                <a:schemeClr val="accent5"/>
              </a:buClr>
              <a:buSzPts val="1200"/>
              <a:buNone/>
              <a:defRPr sz="1200" b="1">
                <a:solidFill>
                  <a:schemeClr val="accent5"/>
                </a:solidFill>
              </a:defRPr>
            </a:lvl7pPr>
            <a:lvl8pPr lvl="7">
              <a:lnSpc>
                <a:spcPct val="100000"/>
              </a:lnSpc>
              <a:spcBef>
                <a:spcPts val="0"/>
              </a:spcBef>
              <a:spcAft>
                <a:spcPts val="0"/>
              </a:spcAft>
              <a:buClr>
                <a:schemeClr val="accent5"/>
              </a:buClr>
              <a:buSzPts val="1200"/>
              <a:buNone/>
              <a:defRPr sz="1200" b="1">
                <a:solidFill>
                  <a:schemeClr val="accent5"/>
                </a:solidFill>
              </a:defRPr>
            </a:lvl8pPr>
            <a:lvl9pPr lvl="8">
              <a:lnSpc>
                <a:spcPct val="100000"/>
              </a:lnSpc>
              <a:spcBef>
                <a:spcPts val="0"/>
              </a:spcBef>
              <a:spcAft>
                <a:spcPts val="0"/>
              </a:spcAft>
              <a:buClr>
                <a:schemeClr val="accent5"/>
              </a:buClr>
              <a:buSzPts val="1200"/>
              <a:buNone/>
              <a:defRPr sz="1200" b="1">
                <a:solidFill>
                  <a:schemeClr val="accent5"/>
                </a:solidFill>
              </a:defRPr>
            </a:lvl9pPr>
          </a:lstStyle>
          <a:p>
            <a:endParaRPr/>
          </a:p>
        </p:txBody>
      </p:sp>
      <p:sp>
        <p:nvSpPr>
          <p:cNvPr id="561" name="Google Shape;561;p66"/>
          <p:cNvSpPr txBox="1">
            <a:spLocks noGrp="1"/>
          </p:cNvSpPr>
          <p:nvPr>
            <p:ph type="body" idx="6"/>
          </p:nvPr>
        </p:nvSpPr>
        <p:spPr>
          <a:xfrm>
            <a:off x="3437550" y="2571575"/>
            <a:ext cx="5140200" cy="80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with 3 columns-v2">
  <p:cSld name="CUSTOM_1_1">
    <p:spTree>
      <p:nvGrpSpPr>
        <p:cNvPr id="1" name="Shape 562"/>
        <p:cNvGrpSpPr/>
        <p:nvPr/>
      </p:nvGrpSpPr>
      <p:grpSpPr>
        <a:xfrm>
          <a:off x="0" y="0"/>
          <a:ext cx="0" cy="0"/>
          <a:chOff x="0" y="0"/>
          <a:chExt cx="0" cy="0"/>
        </a:xfrm>
      </p:grpSpPr>
      <p:sp>
        <p:nvSpPr>
          <p:cNvPr id="563" name="Google Shape;563;p67"/>
          <p:cNvSpPr txBox="1">
            <a:spLocks noGrp="1"/>
          </p:cNvSpPr>
          <p:nvPr>
            <p:ph type="title"/>
          </p:nvPr>
        </p:nvSpPr>
        <p:spPr>
          <a:xfrm>
            <a:off x="297025" y="445025"/>
            <a:ext cx="8555400" cy="465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64" name="Google Shape;564;p67"/>
          <p:cNvSpPr txBox="1">
            <a:spLocks noGrp="1"/>
          </p:cNvSpPr>
          <p:nvPr>
            <p:ph type="subTitle" idx="1"/>
          </p:nvPr>
        </p:nvSpPr>
        <p:spPr>
          <a:xfrm>
            <a:off x="297025" y="1104925"/>
            <a:ext cx="2707500" cy="53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None/>
              <a:defRPr sz="1200" b="1">
                <a:solidFill>
                  <a:schemeClr val="accent5"/>
                </a:solidFill>
              </a:defRPr>
            </a:lvl1pPr>
            <a:lvl2pPr lvl="1">
              <a:lnSpc>
                <a:spcPct val="100000"/>
              </a:lnSpc>
              <a:spcBef>
                <a:spcPts val="0"/>
              </a:spcBef>
              <a:spcAft>
                <a:spcPts val="0"/>
              </a:spcAft>
              <a:buClr>
                <a:schemeClr val="accent5"/>
              </a:buClr>
              <a:buSzPts val="1200"/>
              <a:buNone/>
              <a:defRPr sz="1200" b="1">
                <a:solidFill>
                  <a:schemeClr val="accent5"/>
                </a:solidFill>
              </a:defRPr>
            </a:lvl2pPr>
            <a:lvl3pPr lvl="2">
              <a:lnSpc>
                <a:spcPct val="100000"/>
              </a:lnSpc>
              <a:spcBef>
                <a:spcPts val="0"/>
              </a:spcBef>
              <a:spcAft>
                <a:spcPts val="0"/>
              </a:spcAft>
              <a:buClr>
                <a:schemeClr val="accent5"/>
              </a:buClr>
              <a:buSzPts val="1200"/>
              <a:buNone/>
              <a:defRPr sz="1200" b="1">
                <a:solidFill>
                  <a:schemeClr val="accent5"/>
                </a:solidFill>
              </a:defRPr>
            </a:lvl3pPr>
            <a:lvl4pPr lvl="3">
              <a:lnSpc>
                <a:spcPct val="100000"/>
              </a:lnSpc>
              <a:spcBef>
                <a:spcPts val="0"/>
              </a:spcBef>
              <a:spcAft>
                <a:spcPts val="0"/>
              </a:spcAft>
              <a:buClr>
                <a:schemeClr val="accent5"/>
              </a:buClr>
              <a:buSzPts val="1200"/>
              <a:buNone/>
              <a:defRPr sz="1200" b="1">
                <a:solidFill>
                  <a:schemeClr val="accent5"/>
                </a:solidFill>
              </a:defRPr>
            </a:lvl4pPr>
            <a:lvl5pPr lvl="4">
              <a:lnSpc>
                <a:spcPct val="100000"/>
              </a:lnSpc>
              <a:spcBef>
                <a:spcPts val="0"/>
              </a:spcBef>
              <a:spcAft>
                <a:spcPts val="0"/>
              </a:spcAft>
              <a:buClr>
                <a:schemeClr val="accent5"/>
              </a:buClr>
              <a:buSzPts val="1200"/>
              <a:buNone/>
              <a:defRPr sz="1200" b="1">
                <a:solidFill>
                  <a:schemeClr val="accent5"/>
                </a:solidFill>
              </a:defRPr>
            </a:lvl5pPr>
            <a:lvl6pPr lvl="5">
              <a:lnSpc>
                <a:spcPct val="100000"/>
              </a:lnSpc>
              <a:spcBef>
                <a:spcPts val="0"/>
              </a:spcBef>
              <a:spcAft>
                <a:spcPts val="0"/>
              </a:spcAft>
              <a:buClr>
                <a:schemeClr val="accent5"/>
              </a:buClr>
              <a:buSzPts val="1200"/>
              <a:buNone/>
              <a:defRPr sz="1200" b="1">
                <a:solidFill>
                  <a:schemeClr val="accent5"/>
                </a:solidFill>
              </a:defRPr>
            </a:lvl6pPr>
            <a:lvl7pPr lvl="6">
              <a:lnSpc>
                <a:spcPct val="100000"/>
              </a:lnSpc>
              <a:spcBef>
                <a:spcPts val="0"/>
              </a:spcBef>
              <a:spcAft>
                <a:spcPts val="0"/>
              </a:spcAft>
              <a:buClr>
                <a:schemeClr val="accent5"/>
              </a:buClr>
              <a:buSzPts val="1200"/>
              <a:buNone/>
              <a:defRPr sz="1200" b="1">
                <a:solidFill>
                  <a:schemeClr val="accent5"/>
                </a:solidFill>
              </a:defRPr>
            </a:lvl7pPr>
            <a:lvl8pPr lvl="7">
              <a:lnSpc>
                <a:spcPct val="100000"/>
              </a:lnSpc>
              <a:spcBef>
                <a:spcPts val="0"/>
              </a:spcBef>
              <a:spcAft>
                <a:spcPts val="0"/>
              </a:spcAft>
              <a:buClr>
                <a:schemeClr val="accent5"/>
              </a:buClr>
              <a:buSzPts val="1200"/>
              <a:buNone/>
              <a:defRPr sz="1200" b="1">
                <a:solidFill>
                  <a:schemeClr val="accent5"/>
                </a:solidFill>
              </a:defRPr>
            </a:lvl8pPr>
            <a:lvl9pPr lvl="8">
              <a:lnSpc>
                <a:spcPct val="100000"/>
              </a:lnSpc>
              <a:spcBef>
                <a:spcPts val="0"/>
              </a:spcBef>
              <a:spcAft>
                <a:spcPts val="0"/>
              </a:spcAft>
              <a:buClr>
                <a:schemeClr val="accent5"/>
              </a:buClr>
              <a:buSzPts val="1200"/>
              <a:buNone/>
              <a:defRPr sz="1200" b="1">
                <a:solidFill>
                  <a:schemeClr val="accent5"/>
                </a:solidFill>
              </a:defRPr>
            </a:lvl9pPr>
          </a:lstStyle>
          <a:p>
            <a:endParaRPr/>
          </a:p>
        </p:txBody>
      </p:sp>
      <p:sp>
        <p:nvSpPr>
          <p:cNvPr id="565" name="Google Shape;565;p67"/>
          <p:cNvSpPr txBox="1">
            <a:spLocks noGrp="1"/>
          </p:cNvSpPr>
          <p:nvPr>
            <p:ph type="body" idx="2"/>
          </p:nvPr>
        </p:nvSpPr>
        <p:spPr>
          <a:xfrm>
            <a:off x="297025" y="1599000"/>
            <a:ext cx="2707500" cy="1357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66" name="Google Shape;566;p67"/>
          <p:cNvSpPr txBox="1">
            <a:spLocks noGrp="1"/>
          </p:cNvSpPr>
          <p:nvPr>
            <p:ph type="subTitle" idx="3"/>
          </p:nvPr>
        </p:nvSpPr>
        <p:spPr>
          <a:xfrm>
            <a:off x="6145050" y="1104925"/>
            <a:ext cx="2707500" cy="53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None/>
              <a:defRPr sz="1200" b="1">
                <a:solidFill>
                  <a:schemeClr val="accent5"/>
                </a:solidFill>
              </a:defRPr>
            </a:lvl1pPr>
            <a:lvl2pPr lvl="1">
              <a:lnSpc>
                <a:spcPct val="100000"/>
              </a:lnSpc>
              <a:spcBef>
                <a:spcPts val="0"/>
              </a:spcBef>
              <a:spcAft>
                <a:spcPts val="0"/>
              </a:spcAft>
              <a:buClr>
                <a:schemeClr val="accent5"/>
              </a:buClr>
              <a:buSzPts val="1200"/>
              <a:buNone/>
              <a:defRPr sz="1200" b="1">
                <a:solidFill>
                  <a:schemeClr val="accent5"/>
                </a:solidFill>
              </a:defRPr>
            </a:lvl2pPr>
            <a:lvl3pPr lvl="2">
              <a:lnSpc>
                <a:spcPct val="100000"/>
              </a:lnSpc>
              <a:spcBef>
                <a:spcPts val="0"/>
              </a:spcBef>
              <a:spcAft>
                <a:spcPts val="0"/>
              </a:spcAft>
              <a:buClr>
                <a:schemeClr val="accent5"/>
              </a:buClr>
              <a:buSzPts val="1200"/>
              <a:buNone/>
              <a:defRPr sz="1200" b="1">
                <a:solidFill>
                  <a:schemeClr val="accent5"/>
                </a:solidFill>
              </a:defRPr>
            </a:lvl3pPr>
            <a:lvl4pPr lvl="3">
              <a:lnSpc>
                <a:spcPct val="100000"/>
              </a:lnSpc>
              <a:spcBef>
                <a:spcPts val="0"/>
              </a:spcBef>
              <a:spcAft>
                <a:spcPts val="0"/>
              </a:spcAft>
              <a:buClr>
                <a:schemeClr val="accent5"/>
              </a:buClr>
              <a:buSzPts val="1200"/>
              <a:buNone/>
              <a:defRPr sz="1200" b="1">
                <a:solidFill>
                  <a:schemeClr val="accent5"/>
                </a:solidFill>
              </a:defRPr>
            </a:lvl4pPr>
            <a:lvl5pPr lvl="4">
              <a:lnSpc>
                <a:spcPct val="100000"/>
              </a:lnSpc>
              <a:spcBef>
                <a:spcPts val="0"/>
              </a:spcBef>
              <a:spcAft>
                <a:spcPts val="0"/>
              </a:spcAft>
              <a:buClr>
                <a:schemeClr val="accent5"/>
              </a:buClr>
              <a:buSzPts val="1200"/>
              <a:buNone/>
              <a:defRPr sz="1200" b="1">
                <a:solidFill>
                  <a:schemeClr val="accent5"/>
                </a:solidFill>
              </a:defRPr>
            </a:lvl5pPr>
            <a:lvl6pPr lvl="5">
              <a:lnSpc>
                <a:spcPct val="100000"/>
              </a:lnSpc>
              <a:spcBef>
                <a:spcPts val="0"/>
              </a:spcBef>
              <a:spcAft>
                <a:spcPts val="0"/>
              </a:spcAft>
              <a:buClr>
                <a:schemeClr val="accent5"/>
              </a:buClr>
              <a:buSzPts val="1200"/>
              <a:buNone/>
              <a:defRPr sz="1200" b="1">
                <a:solidFill>
                  <a:schemeClr val="accent5"/>
                </a:solidFill>
              </a:defRPr>
            </a:lvl6pPr>
            <a:lvl7pPr lvl="6">
              <a:lnSpc>
                <a:spcPct val="100000"/>
              </a:lnSpc>
              <a:spcBef>
                <a:spcPts val="0"/>
              </a:spcBef>
              <a:spcAft>
                <a:spcPts val="0"/>
              </a:spcAft>
              <a:buClr>
                <a:schemeClr val="accent5"/>
              </a:buClr>
              <a:buSzPts val="1200"/>
              <a:buNone/>
              <a:defRPr sz="1200" b="1">
                <a:solidFill>
                  <a:schemeClr val="accent5"/>
                </a:solidFill>
              </a:defRPr>
            </a:lvl7pPr>
            <a:lvl8pPr lvl="7">
              <a:lnSpc>
                <a:spcPct val="100000"/>
              </a:lnSpc>
              <a:spcBef>
                <a:spcPts val="0"/>
              </a:spcBef>
              <a:spcAft>
                <a:spcPts val="0"/>
              </a:spcAft>
              <a:buClr>
                <a:schemeClr val="accent5"/>
              </a:buClr>
              <a:buSzPts val="1200"/>
              <a:buNone/>
              <a:defRPr sz="1200" b="1">
                <a:solidFill>
                  <a:schemeClr val="accent5"/>
                </a:solidFill>
              </a:defRPr>
            </a:lvl8pPr>
            <a:lvl9pPr lvl="8">
              <a:lnSpc>
                <a:spcPct val="100000"/>
              </a:lnSpc>
              <a:spcBef>
                <a:spcPts val="0"/>
              </a:spcBef>
              <a:spcAft>
                <a:spcPts val="0"/>
              </a:spcAft>
              <a:buClr>
                <a:schemeClr val="accent5"/>
              </a:buClr>
              <a:buSzPts val="1200"/>
              <a:buNone/>
              <a:defRPr sz="1200" b="1">
                <a:solidFill>
                  <a:schemeClr val="accent5"/>
                </a:solidFill>
              </a:defRPr>
            </a:lvl9pPr>
          </a:lstStyle>
          <a:p>
            <a:endParaRPr/>
          </a:p>
        </p:txBody>
      </p:sp>
      <p:sp>
        <p:nvSpPr>
          <p:cNvPr id="567" name="Google Shape;567;p67"/>
          <p:cNvSpPr txBox="1">
            <a:spLocks noGrp="1"/>
          </p:cNvSpPr>
          <p:nvPr>
            <p:ph type="body" idx="4"/>
          </p:nvPr>
        </p:nvSpPr>
        <p:spPr>
          <a:xfrm>
            <a:off x="6145050" y="1599000"/>
            <a:ext cx="2707500" cy="1357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68" name="Google Shape;568;p67"/>
          <p:cNvSpPr txBox="1">
            <a:spLocks noGrp="1"/>
          </p:cNvSpPr>
          <p:nvPr>
            <p:ph type="subTitle" idx="5"/>
          </p:nvPr>
        </p:nvSpPr>
        <p:spPr>
          <a:xfrm>
            <a:off x="3221038" y="1104925"/>
            <a:ext cx="2707500" cy="53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200"/>
              <a:buNone/>
              <a:defRPr sz="1200" b="1">
                <a:solidFill>
                  <a:schemeClr val="accent5"/>
                </a:solidFill>
              </a:defRPr>
            </a:lvl1pPr>
            <a:lvl2pPr lvl="1">
              <a:lnSpc>
                <a:spcPct val="100000"/>
              </a:lnSpc>
              <a:spcBef>
                <a:spcPts val="0"/>
              </a:spcBef>
              <a:spcAft>
                <a:spcPts val="0"/>
              </a:spcAft>
              <a:buClr>
                <a:schemeClr val="accent5"/>
              </a:buClr>
              <a:buSzPts val="1200"/>
              <a:buNone/>
              <a:defRPr sz="1200" b="1">
                <a:solidFill>
                  <a:schemeClr val="accent5"/>
                </a:solidFill>
              </a:defRPr>
            </a:lvl2pPr>
            <a:lvl3pPr lvl="2">
              <a:lnSpc>
                <a:spcPct val="100000"/>
              </a:lnSpc>
              <a:spcBef>
                <a:spcPts val="0"/>
              </a:spcBef>
              <a:spcAft>
                <a:spcPts val="0"/>
              </a:spcAft>
              <a:buClr>
                <a:schemeClr val="accent5"/>
              </a:buClr>
              <a:buSzPts val="1200"/>
              <a:buNone/>
              <a:defRPr sz="1200" b="1">
                <a:solidFill>
                  <a:schemeClr val="accent5"/>
                </a:solidFill>
              </a:defRPr>
            </a:lvl3pPr>
            <a:lvl4pPr lvl="3">
              <a:lnSpc>
                <a:spcPct val="100000"/>
              </a:lnSpc>
              <a:spcBef>
                <a:spcPts val="0"/>
              </a:spcBef>
              <a:spcAft>
                <a:spcPts val="0"/>
              </a:spcAft>
              <a:buClr>
                <a:schemeClr val="accent5"/>
              </a:buClr>
              <a:buSzPts val="1200"/>
              <a:buNone/>
              <a:defRPr sz="1200" b="1">
                <a:solidFill>
                  <a:schemeClr val="accent5"/>
                </a:solidFill>
              </a:defRPr>
            </a:lvl4pPr>
            <a:lvl5pPr lvl="4">
              <a:lnSpc>
                <a:spcPct val="100000"/>
              </a:lnSpc>
              <a:spcBef>
                <a:spcPts val="0"/>
              </a:spcBef>
              <a:spcAft>
                <a:spcPts val="0"/>
              </a:spcAft>
              <a:buClr>
                <a:schemeClr val="accent5"/>
              </a:buClr>
              <a:buSzPts val="1200"/>
              <a:buNone/>
              <a:defRPr sz="1200" b="1">
                <a:solidFill>
                  <a:schemeClr val="accent5"/>
                </a:solidFill>
              </a:defRPr>
            </a:lvl5pPr>
            <a:lvl6pPr lvl="5">
              <a:lnSpc>
                <a:spcPct val="100000"/>
              </a:lnSpc>
              <a:spcBef>
                <a:spcPts val="0"/>
              </a:spcBef>
              <a:spcAft>
                <a:spcPts val="0"/>
              </a:spcAft>
              <a:buClr>
                <a:schemeClr val="accent5"/>
              </a:buClr>
              <a:buSzPts val="1200"/>
              <a:buNone/>
              <a:defRPr sz="1200" b="1">
                <a:solidFill>
                  <a:schemeClr val="accent5"/>
                </a:solidFill>
              </a:defRPr>
            </a:lvl6pPr>
            <a:lvl7pPr lvl="6">
              <a:lnSpc>
                <a:spcPct val="100000"/>
              </a:lnSpc>
              <a:spcBef>
                <a:spcPts val="0"/>
              </a:spcBef>
              <a:spcAft>
                <a:spcPts val="0"/>
              </a:spcAft>
              <a:buClr>
                <a:schemeClr val="accent5"/>
              </a:buClr>
              <a:buSzPts val="1200"/>
              <a:buNone/>
              <a:defRPr sz="1200" b="1">
                <a:solidFill>
                  <a:schemeClr val="accent5"/>
                </a:solidFill>
              </a:defRPr>
            </a:lvl7pPr>
            <a:lvl8pPr lvl="7">
              <a:lnSpc>
                <a:spcPct val="100000"/>
              </a:lnSpc>
              <a:spcBef>
                <a:spcPts val="0"/>
              </a:spcBef>
              <a:spcAft>
                <a:spcPts val="0"/>
              </a:spcAft>
              <a:buClr>
                <a:schemeClr val="accent5"/>
              </a:buClr>
              <a:buSzPts val="1200"/>
              <a:buNone/>
              <a:defRPr sz="1200" b="1">
                <a:solidFill>
                  <a:schemeClr val="accent5"/>
                </a:solidFill>
              </a:defRPr>
            </a:lvl8pPr>
            <a:lvl9pPr lvl="8">
              <a:lnSpc>
                <a:spcPct val="100000"/>
              </a:lnSpc>
              <a:spcBef>
                <a:spcPts val="0"/>
              </a:spcBef>
              <a:spcAft>
                <a:spcPts val="0"/>
              </a:spcAft>
              <a:buClr>
                <a:schemeClr val="accent5"/>
              </a:buClr>
              <a:buSzPts val="1200"/>
              <a:buNone/>
              <a:defRPr sz="1200" b="1">
                <a:solidFill>
                  <a:schemeClr val="accent5"/>
                </a:solidFill>
              </a:defRPr>
            </a:lvl9pPr>
          </a:lstStyle>
          <a:p>
            <a:endParaRPr/>
          </a:p>
        </p:txBody>
      </p:sp>
      <p:sp>
        <p:nvSpPr>
          <p:cNvPr id="569" name="Google Shape;569;p67"/>
          <p:cNvSpPr txBox="1">
            <a:spLocks noGrp="1"/>
          </p:cNvSpPr>
          <p:nvPr>
            <p:ph type="body" idx="6"/>
          </p:nvPr>
        </p:nvSpPr>
        <p:spPr>
          <a:xfrm>
            <a:off x="3221038" y="1599000"/>
            <a:ext cx="2707500" cy="1357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with 3 columns-v3">
  <p:cSld name="TITLE_AND_BODY_1_1_2_1">
    <p:spTree>
      <p:nvGrpSpPr>
        <p:cNvPr id="1" name="Shape 570"/>
        <p:cNvGrpSpPr/>
        <p:nvPr/>
      </p:nvGrpSpPr>
      <p:grpSpPr>
        <a:xfrm>
          <a:off x="0" y="0"/>
          <a:ext cx="0" cy="0"/>
          <a:chOff x="0" y="0"/>
          <a:chExt cx="0" cy="0"/>
        </a:xfrm>
      </p:grpSpPr>
      <p:sp>
        <p:nvSpPr>
          <p:cNvPr id="571" name="Google Shape;571;p68"/>
          <p:cNvSpPr/>
          <p:nvPr/>
        </p:nvSpPr>
        <p:spPr>
          <a:xfrm flipH="1">
            <a:off x="3276925" y="1421275"/>
            <a:ext cx="27900" cy="26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8"/>
          <p:cNvSpPr/>
          <p:nvPr/>
        </p:nvSpPr>
        <p:spPr>
          <a:xfrm flipH="1">
            <a:off x="6005675" y="1421275"/>
            <a:ext cx="27900" cy="261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8"/>
          <p:cNvSpPr/>
          <p:nvPr/>
        </p:nvSpPr>
        <p:spPr>
          <a:xfrm flipH="1">
            <a:off x="548108" y="1421275"/>
            <a:ext cx="27900" cy="2614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8"/>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575" name="Google Shape;575;p68"/>
          <p:cNvSpPr txBox="1">
            <a:spLocks noGrp="1"/>
          </p:cNvSpPr>
          <p:nvPr>
            <p:ph type="sldNum" idx="12"/>
          </p:nvPr>
        </p:nvSpPr>
        <p:spPr>
          <a:xfrm>
            <a:off x="8029045"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76" name="Google Shape;576;p68"/>
          <p:cNvSpPr txBox="1">
            <a:spLocks noGrp="1"/>
          </p:cNvSpPr>
          <p:nvPr>
            <p:ph type="subTitle" idx="1"/>
          </p:nvPr>
        </p:nvSpPr>
        <p:spPr>
          <a:xfrm>
            <a:off x="699750" y="1354460"/>
            <a:ext cx="2208900" cy="5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577" name="Google Shape;577;p68"/>
          <p:cNvSpPr txBox="1">
            <a:spLocks noGrp="1"/>
          </p:cNvSpPr>
          <p:nvPr>
            <p:ph type="subTitle" idx="2"/>
          </p:nvPr>
        </p:nvSpPr>
        <p:spPr>
          <a:xfrm>
            <a:off x="3428483" y="1354460"/>
            <a:ext cx="2208900" cy="5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578" name="Google Shape;578;p68"/>
          <p:cNvSpPr txBox="1">
            <a:spLocks noGrp="1"/>
          </p:cNvSpPr>
          <p:nvPr>
            <p:ph type="subTitle" idx="3"/>
          </p:nvPr>
        </p:nvSpPr>
        <p:spPr>
          <a:xfrm>
            <a:off x="6157229" y="1354460"/>
            <a:ext cx="2208900" cy="5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579" name="Google Shape;579;p68"/>
          <p:cNvSpPr txBox="1">
            <a:spLocks noGrp="1"/>
          </p:cNvSpPr>
          <p:nvPr>
            <p:ph type="body" idx="4"/>
          </p:nvPr>
        </p:nvSpPr>
        <p:spPr>
          <a:xfrm>
            <a:off x="699750" y="1925400"/>
            <a:ext cx="2208900" cy="21108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80" name="Google Shape;580;p68"/>
          <p:cNvSpPr txBox="1">
            <a:spLocks noGrp="1"/>
          </p:cNvSpPr>
          <p:nvPr>
            <p:ph type="body" idx="5"/>
          </p:nvPr>
        </p:nvSpPr>
        <p:spPr>
          <a:xfrm>
            <a:off x="3428483" y="1925400"/>
            <a:ext cx="2208900" cy="21108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81" name="Google Shape;581;p68"/>
          <p:cNvSpPr txBox="1">
            <a:spLocks noGrp="1"/>
          </p:cNvSpPr>
          <p:nvPr>
            <p:ph type="body" idx="6"/>
          </p:nvPr>
        </p:nvSpPr>
        <p:spPr>
          <a:xfrm>
            <a:off x="6157229" y="1925400"/>
            <a:ext cx="2208900" cy="21108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extLst>
    <p:ext uri="{DCECCB84-F9BA-43D5-87BE-67443E8EF086}">
      <p15:sldGuideLst xmlns:p15="http://schemas.microsoft.com/office/powerpoint/2012/main">
        <p15:guide id="1" orient="horz" pos="850">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lide with 3 items on timeline">
  <p:cSld name="MAIN_POINT_2_2">
    <p:spTree>
      <p:nvGrpSpPr>
        <p:cNvPr id="1" name="Shape 582"/>
        <p:cNvGrpSpPr/>
        <p:nvPr/>
      </p:nvGrpSpPr>
      <p:grpSpPr>
        <a:xfrm>
          <a:off x="0" y="0"/>
          <a:ext cx="0" cy="0"/>
          <a:chOff x="0" y="0"/>
          <a:chExt cx="0" cy="0"/>
        </a:xfrm>
      </p:grpSpPr>
      <p:sp>
        <p:nvSpPr>
          <p:cNvPr id="583" name="Google Shape;583;p69"/>
          <p:cNvSpPr txBox="1">
            <a:spLocks noGrp="1"/>
          </p:cNvSpPr>
          <p:nvPr>
            <p:ph type="title"/>
          </p:nvPr>
        </p:nvSpPr>
        <p:spPr>
          <a:xfrm>
            <a:off x="566250" y="445025"/>
            <a:ext cx="7099200" cy="9321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84" name="Google Shape;584;p69"/>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85" name="Google Shape;585;p69"/>
          <p:cNvSpPr txBox="1">
            <a:spLocks noGrp="1"/>
          </p:cNvSpPr>
          <p:nvPr>
            <p:ph type="body" idx="1"/>
          </p:nvPr>
        </p:nvSpPr>
        <p:spPr>
          <a:xfrm>
            <a:off x="2691088" y="2624400"/>
            <a:ext cx="4383900" cy="663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86" name="Google Shape;586;p69"/>
          <p:cNvSpPr txBox="1">
            <a:spLocks noGrp="1"/>
          </p:cNvSpPr>
          <p:nvPr>
            <p:ph type="body" idx="2"/>
          </p:nvPr>
        </p:nvSpPr>
        <p:spPr>
          <a:xfrm>
            <a:off x="2691088" y="1540800"/>
            <a:ext cx="4383900" cy="663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87" name="Google Shape;587;p69"/>
          <p:cNvSpPr txBox="1">
            <a:spLocks noGrp="1"/>
          </p:cNvSpPr>
          <p:nvPr>
            <p:ph type="body" idx="3"/>
          </p:nvPr>
        </p:nvSpPr>
        <p:spPr>
          <a:xfrm>
            <a:off x="2691088" y="3703575"/>
            <a:ext cx="4383900" cy="663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cxnSp>
        <p:nvCxnSpPr>
          <p:cNvPr id="588" name="Google Shape;588;p69"/>
          <p:cNvCxnSpPr/>
          <p:nvPr/>
        </p:nvCxnSpPr>
        <p:spPr>
          <a:xfrm>
            <a:off x="2366100" y="1384225"/>
            <a:ext cx="0" cy="3211800"/>
          </a:xfrm>
          <a:prstGeom prst="straightConnector1">
            <a:avLst/>
          </a:prstGeom>
          <a:noFill/>
          <a:ln w="9525" cap="flat" cmpd="sng">
            <a:solidFill>
              <a:schemeClr val="lt2"/>
            </a:solidFill>
            <a:prstDash val="dash"/>
            <a:round/>
            <a:headEnd type="none" w="med" len="med"/>
            <a:tailEnd type="none" w="med" len="med"/>
          </a:ln>
        </p:spPr>
      </p:cxnSp>
      <p:sp>
        <p:nvSpPr>
          <p:cNvPr id="589" name="Google Shape;589;p69"/>
          <p:cNvSpPr/>
          <p:nvPr/>
        </p:nvSpPr>
        <p:spPr>
          <a:xfrm>
            <a:off x="2289750" y="1650775"/>
            <a:ext cx="152700" cy="15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9"/>
          <p:cNvSpPr/>
          <p:nvPr/>
        </p:nvSpPr>
        <p:spPr>
          <a:xfrm>
            <a:off x="2289750" y="2737600"/>
            <a:ext cx="152700" cy="15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9"/>
          <p:cNvSpPr/>
          <p:nvPr/>
        </p:nvSpPr>
        <p:spPr>
          <a:xfrm>
            <a:off x="2289750" y="3824425"/>
            <a:ext cx="152700" cy="15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9"/>
          <p:cNvSpPr txBox="1">
            <a:spLocks noGrp="1"/>
          </p:cNvSpPr>
          <p:nvPr>
            <p:ph type="subTitle" idx="4"/>
          </p:nvPr>
        </p:nvSpPr>
        <p:spPr>
          <a:xfrm>
            <a:off x="313400" y="2645150"/>
            <a:ext cx="1886700" cy="3285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593" name="Google Shape;593;p69"/>
          <p:cNvSpPr txBox="1">
            <a:spLocks noGrp="1"/>
          </p:cNvSpPr>
          <p:nvPr>
            <p:ph type="subTitle" idx="5"/>
          </p:nvPr>
        </p:nvSpPr>
        <p:spPr>
          <a:xfrm>
            <a:off x="313400" y="1540800"/>
            <a:ext cx="1886700" cy="3285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594" name="Google Shape;594;p69"/>
          <p:cNvSpPr txBox="1">
            <a:spLocks noGrp="1"/>
          </p:cNvSpPr>
          <p:nvPr>
            <p:ph type="subTitle" idx="6"/>
          </p:nvPr>
        </p:nvSpPr>
        <p:spPr>
          <a:xfrm>
            <a:off x="313400" y="3736525"/>
            <a:ext cx="1886700" cy="3285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lide with 4 items on timeline 1">
  <p:cSld name="MAIN_POINT_2_2_2">
    <p:spTree>
      <p:nvGrpSpPr>
        <p:cNvPr id="1" name="Shape 595"/>
        <p:cNvGrpSpPr/>
        <p:nvPr/>
      </p:nvGrpSpPr>
      <p:grpSpPr>
        <a:xfrm>
          <a:off x="0" y="0"/>
          <a:ext cx="0" cy="0"/>
          <a:chOff x="0" y="0"/>
          <a:chExt cx="0" cy="0"/>
        </a:xfrm>
      </p:grpSpPr>
      <p:sp>
        <p:nvSpPr>
          <p:cNvPr id="596" name="Google Shape;596;p70"/>
          <p:cNvSpPr txBox="1">
            <a:spLocks noGrp="1"/>
          </p:cNvSpPr>
          <p:nvPr>
            <p:ph type="title"/>
          </p:nvPr>
        </p:nvSpPr>
        <p:spPr>
          <a:xfrm>
            <a:off x="566250" y="445025"/>
            <a:ext cx="7099200" cy="9321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97" name="Google Shape;597;p70"/>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98" name="Google Shape;598;p70"/>
          <p:cNvSpPr txBox="1">
            <a:spLocks noGrp="1"/>
          </p:cNvSpPr>
          <p:nvPr>
            <p:ph type="body" idx="1"/>
          </p:nvPr>
        </p:nvSpPr>
        <p:spPr>
          <a:xfrm>
            <a:off x="2691100" y="1237550"/>
            <a:ext cx="4383900" cy="863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99" name="Google Shape;599;p70"/>
          <p:cNvSpPr txBox="1">
            <a:spLocks noGrp="1"/>
          </p:cNvSpPr>
          <p:nvPr>
            <p:ph type="body" idx="2"/>
          </p:nvPr>
        </p:nvSpPr>
        <p:spPr>
          <a:xfrm>
            <a:off x="2691100" y="2225625"/>
            <a:ext cx="4383900" cy="7020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600" name="Google Shape;600;p70"/>
          <p:cNvSpPr txBox="1">
            <a:spLocks noGrp="1"/>
          </p:cNvSpPr>
          <p:nvPr>
            <p:ph type="body" idx="3"/>
          </p:nvPr>
        </p:nvSpPr>
        <p:spPr>
          <a:xfrm>
            <a:off x="2691088" y="3297425"/>
            <a:ext cx="4383900" cy="663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cxnSp>
        <p:nvCxnSpPr>
          <p:cNvPr id="601" name="Google Shape;601;p70"/>
          <p:cNvCxnSpPr/>
          <p:nvPr/>
        </p:nvCxnSpPr>
        <p:spPr>
          <a:xfrm>
            <a:off x="2366100" y="1266800"/>
            <a:ext cx="0" cy="3606900"/>
          </a:xfrm>
          <a:prstGeom prst="straightConnector1">
            <a:avLst/>
          </a:prstGeom>
          <a:noFill/>
          <a:ln w="9525" cap="flat" cmpd="sng">
            <a:solidFill>
              <a:schemeClr val="lt2"/>
            </a:solidFill>
            <a:prstDash val="dash"/>
            <a:round/>
            <a:headEnd type="none" w="med" len="med"/>
            <a:tailEnd type="none" w="med" len="med"/>
          </a:ln>
        </p:spPr>
      </p:cxnSp>
      <p:sp>
        <p:nvSpPr>
          <p:cNvPr id="602" name="Google Shape;602;p70"/>
          <p:cNvSpPr/>
          <p:nvPr/>
        </p:nvSpPr>
        <p:spPr>
          <a:xfrm>
            <a:off x="2289750" y="1492850"/>
            <a:ext cx="152700" cy="15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0"/>
          <p:cNvSpPr/>
          <p:nvPr/>
        </p:nvSpPr>
        <p:spPr>
          <a:xfrm>
            <a:off x="2289750" y="2500275"/>
            <a:ext cx="152700" cy="15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0"/>
          <p:cNvSpPr/>
          <p:nvPr/>
        </p:nvSpPr>
        <p:spPr>
          <a:xfrm>
            <a:off x="2289750" y="3544525"/>
            <a:ext cx="152700" cy="15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0"/>
          <p:cNvSpPr txBox="1">
            <a:spLocks noGrp="1"/>
          </p:cNvSpPr>
          <p:nvPr>
            <p:ph type="subTitle" idx="4"/>
          </p:nvPr>
        </p:nvSpPr>
        <p:spPr>
          <a:xfrm>
            <a:off x="203925" y="1404950"/>
            <a:ext cx="1995900" cy="3285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606" name="Google Shape;606;p70"/>
          <p:cNvSpPr txBox="1">
            <a:spLocks noGrp="1"/>
          </p:cNvSpPr>
          <p:nvPr>
            <p:ph type="subTitle" idx="5"/>
          </p:nvPr>
        </p:nvSpPr>
        <p:spPr>
          <a:xfrm>
            <a:off x="203925" y="2412375"/>
            <a:ext cx="1995900" cy="3285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607" name="Google Shape;607;p70"/>
          <p:cNvSpPr txBox="1">
            <a:spLocks noGrp="1"/>
          </p:cNvSpPr>
          <p:nvPr>
            <p:ph type="subTitle" idx="6"/>
          </p:nvPr>
        </p:nvSpPr>
        <p:spPr>
          <a:xfrm>
            <a:off x="203925" y="3456625"/>
            <a:ext cx="1995900" cy="3285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608" name="Google Shape;608;p70"/>
          <p:cNvSpPr/>
          <p:nvPr/>
        </p:nvSpPr>
        <p:spPr>
          <a:xfrm>
            <a:off x="2289750" y="4329313"/>
            <a:ext cx="152700" cy="15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0"/>
          <p:cNvSpPr txBox="1">
            <a:spLocks noGrp="1"/>
          </p:cNvSpPr>
          <p:nvPr>
            <p:ph type="body" idx="7"/>
          </p:nvPr>
        </p:nvSpPr>
        <p:spPr>
          <a:xfrm>
            <a:off x="2691088" y="4065025"/>
            <a:ext cx="4383900" cy="6633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610" name="Google Shape;610;p70"/>
          <p:cNvSpPr txBox="1">
            <a:spLocks noGrp="1"/>
          </p:cNvSpPr>
          <p:nvPr>
            <p:ph type="subTitle" idx="8"/>
          </p:nvPr>
        </p:nvSpPr>
        <p:spPr>
          <a:xfrm>
            <a:off x="203925" y="4232425"/>
            <a:ext cx="1995900" cy="3285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with 3 items on timeline v2">
  <p:cSld name="MAIN_POINT_2_2_1">
    <p:spTree>
      <p:nvGrpSpPr>
        <p:cNvPr id="1" name="Shape 611"/>
        <p:cNvGrpSpPr/>
        <p:nvPr/>
      </p:nvGrpSpPr>
      <p:grpSpPr>
        <a:xfrm>
          <a:off x="0" y="0"/>
          <a:ext cx="0" cy="0"/>
          <a:chOff x="0" y="0"/>
          <a:chExt cx="0" cy="0"/>
        </a:xfrm>
      </p:grpSpPr>
      <p:sp>
        <p:nvSpPr>
          <p:cNvPr id="612" name="Google Shape;612;p71"/>
          <p:cNvSpPr txBox="1">
            <a:spLocks noGrp="1"/>
          </p:cNvSpPr>
          <p:nvPr>
            <p:ph type="title"/>
          </p:nvPr>
        </p:nvSpPr>
        <p:spPr>
          <a:xfrm>
            <a:off x="566250" y="445025"/>
            <a:ext cx="7099200" cy="932100"/>
          </a:xfrm>
          <a:prstGeom prst="rect">
            <a:avLst/>
          </a:prstGeom>
        </p:spPr>
        <p:txBody>
          <a:bodyPr spcFirstLastPara="1" wrap="square" lIns="91425" tIns="91425" rIns="91425" bIns="91425" anchor="t" anchorCtr="0">
            <a:noAutofit/>
          </a:bodyPr>
          <a:lstStyle>
            <a:lvl1pPr lvl="0">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13" name="Google Shape;613;p71"/>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614" name="Google Shape;614;p71"/>
          <p:cNvSpPr txBox="1">
            <a:spLocks noGrp="1"/>
          </p:cNvSpPr>
          <p:nvPr>
            <p:ph type="body" idx="1"/>
          </p:nvPr>
        </p:nvSpPr>
        <p:spPr>
          <a:xfrm>
            <a:off x="607550" y="1871725"/>
            <a:ext cx="1722000" cy="12816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cxnSp>
        <p:nvCxnSpPr>
          <p:cNvPr id="615" name="Google Shape;615;p71"/>
          <p:cNvCxnSpPr/>
          <p:nvPr/>
        </p:nvCxnSpPr>
        <p:spPr>
          <a:xfrm>
            <a:off x="567850" y="3366550"/>
            <a:ext cx="8012100" cy="0"/>
          </a:xfrm>
          <a:prstGeom prst="straightConnector1">
            <a:avLst/>
          </a:prstGeom>
          <a:noFill/>
          <a:ln w="9525" cap="flat" cmpd="sng">
            <a:solidFill>
              <a:schemeClr val="lt2"/>
            </a:solidFill>
            <a:prstDash val="dash"/>
            <a:round/>
            <a:headEnd type="none" w="med" len="med"/>
            <a:tailEnd type="none" w="med" len="med"/>
          </a:ln>
        </p:spPr>
      </p:cxnSp>
      <p:sp>
        <p:nvSpPr>
          <p:cNvPr id="616" name="Google Shape;616;p71"/>
          <p:cNvSpPr/>
          <p:nvPr/>
        </p:nvSpPr>
        <p:spPr>
          <a:xfrm>
            <a:off x="4495650" y="3290200"/>
            <a:ext cx="152700" cy="15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1"/>
          <p:cNvSpPr/>
          <p:nvPr/>
        </p:nvSpPr>
        <p:spPr>
          <a:xfrm>
            <a:off x="1392200" y="3290200"/>
            <a:ext cx="152700" cy="15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1"/>
          <p:cNvSpPr/>
          <p:nvPr/>
        </p:nvSpPr>
        <p:spPr>
          <a:xfrm>
            <a:off x="7599100" y="3317625"/>
            <a:ext cx="152700" cy="15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1"/>
          <p:cNvSpPr txBox="1">
            <a:spLocks noGrp="1"/>
          </p:cNvSpPr>
          <p:nvPr>
            <p:ph type="body" idx="2"/>
          </p:nvPr>
        </p:nvSpPr>
        <p:spPr>
          <a:xfrm>
            <a:off x="3711000" y="1871725"/>
            <a:ext cx="1722000" cy="12816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620" name="Google Shape;620;p71"/>
          <p:cNvSpPr txBox="1">
            <a:spLocks noGrp="1"/>
          </p:cNvSpPr>
          <p:nvPr>
            <p:ph type="body" idx="3"/>
          </p:nvPr>
        </p:nvSpPr>
        <p:spPr>
          <a:xfrm>
            <a:off x="6814450" y="1871725"/>
            <a:ext cx="1722000" cy="12816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621" name="Google Shape;621;p71"/>
          <p:cNvSpPr txBox="1">
            <a:spLocks noGrp="1"/>
          </p:cNvSpPr>
          <p:nvPr>
            <p:ph type="subTitle" idx="4"/>
          </p:nvPr>
        </p:nvSpPr>
        <p:spPr>
          <a:xfrm>
            <a:off x="258100" y="3623450"/>
            <a:ext cx="2421000" cy="32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9pPr>
          </a:lstStyle>
          <a:p>
            <a:endParaRPr/>
          </a:p>
        </p:txBody>
      </p:sp>
      <p:sp>
        <p:nvSpPr>
          <p:cNvPr id="622" name="Google Shape;622;p71"/>
          <p:cNvSpPr txBox="1">
            <a:spLocks noGrp="1"/>
          </p:cNvSpPr>
          <p:nvPr>
            <p:ph type="subTitle" idx="5"/>
          </p:nvPr>
        </p:nvSpPr>
        <p:spPr>
          <a:xfrm>
            <a:off x="3361498" y="3623450"/>
            <a:ext cx="2421000" cy="32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9pPr>
          </a:lstStyle>
          <a:p>
            <a:endParaRPr/>
          </a:p>
        </p:txBody>
      </p:sp>
      <p:sp>
        <p:nvSpPr>
          <p:cNvPr id="623" name="Google Shape;623;p71"/>
          <p:cNvSpPr txBox="1">
            <a:spLocks noGrp="1"/>
          </p:cNvSpPr>
          <p:nvPr>
            <p:ph type="subTitle" idx="6"/>
          </p:nvPr>
        </p:nvSpPr>
        <p:spPr>
          <a:xfrm>
            <a:off x="6464948" y="3623450"/>
            <a:ext cx="2421000" cy="32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lide with 4 key metrics">
  <p:cSld name="TITLE_AND_BODY_1_2_2_1">
    <p:spTree>
      <p:nvGrpSpPr>
        <p:cNvPr id="1" name="Shape 624"/>
        <p:cNvGrpSpPr/>
        <p:nvPr/>
      </p:nvGrpSpPr>
      <p:grpSpPr>
        <a:xfrm>
          <a:off x="0" y="0"/>
          <a:ext cx="0" cy="0"/>
          <a:chOff x="0" y="0"/>
          <a:chExt cx="0" cy="0"/>
        </a:xfrm>
      </p:grpSpPr>
      <p:sp>
        <p:nvSpPr>
          <p:cNvPr id="625" name="Google Shape;625;p72"/>
          <p:cNvSpPr/>
          <p:nvPr/>
        </p:nvSpPr>
        <p:spPr>
          <a:xfrm>
            <a:off x="569625" y="1377275"/>
            <a:ext cx="18879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2"/>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627" name="Google Shape;627;p72"/>
          <p:cNvSpPr txBox="1">
            <a:spLocks noGrp="1"/>
          </p:cNvSpPr>
          <p:nvPr>
            <p:ph type="body" idx="1"/>
          </p:nvPr>
        </p:nvSpPr>
        <p:spPr>
          <a:xfrm>
            <a:off x="762316" y="3255732"/>
            <a:ext cx="15024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628" name="Google Shape;628;p72"/>
          <p:cNvSpPr>
            <a:spLocks noGrp="1"/>
          </p:cNvSpPr>
          <p:nvPr>
            <p:ph type="pic" idx="2"/>
          </p:nvPr>
        </p:nvSpPr>
        <p:spPr>
          <a:xfrm>
            <a:off x="827900" y="1733750"/>
            <a:ext cx="572700" cy="572700"/>
          </a:xfrm>
          <a:prstGeom prst="rect">
            <a:avLst/>
          </a:prstGeom>
          <a:noFill/>
          <a:ln>
            <a:noFill/>
          </a:ln>
        </p:spPr>
      </p:sp>
      <p:sp>
        <p:nvSpPr>
          <p:cNvPr id="629" name="Google Shape;629;p72"/>
          <p:cNvSpPr/>
          <p:nvPr/>
        </p:nvSpPr>
        <p:spPr>
          <a:xfrm>
            <a:off x="2610859" y="1377275"/>
            <a:ext cx="18879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2"/>
          <p:cNvSpPr txBox="1">
            <a:spLocks noGrp="1"/>
          </p:cNvSpPr>
          <p:nvPr>
            <p:ph type="body" idx="3"/>
          </p:nvPr>
        </p:nvSpPr>
        <p:spPr>
          <a:xfrm>
            <a:off x="2803549" y="3255732"/>
            <a:ext cx="15024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631" name="Google Shape;631;p72"/>
          <p:cNvSpPr/>
          <p:nvPr/>
        </p:nvSpPr>
        <p:spPr>
          <a:xfrm>
            <a:off x="4652092" y="1377275"/>
            <a:ext cx="18879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2"/>
          <p:cNvSpPr txBox="1">
            <a:spLocks noGrp="1"/>
          </p:cNvSpPr>
          <p:nvPr>
            <p:ph type="body" idx="4"/>
          </p:nvPr>
        </p:nvSpPr>
        <p:spPr>
          <a:xfrm>
            <a:off x="4844783" y="3255732"/>
            <a:ext cx="15024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633" name="Google Shape;633;p72"/>
          <p:cNvSpPr/>
          <p:nvPr/>
        </p:nvSpPr>
        <p:spPr>
          <a:xfrm>
            <a:off x="6693326" y="1377275"/>
            <a:ext cx="18879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2"/>
          <p:cNvSpPr txBox="1">
            <a:spLocks noGrp="1"/>
          </p:cNvSpPr>
          <p:nvPr>
            <p:ph type="body" idx="5"/>
          </p:nvPr>
        </p:nvSpPr>
        <p:spPr>
          <a:xfrm>
            <a:off x="6886016" y="3255732"/>
            <a:ext cx="15024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635" name="Google Shape;635;p72"/>
          <p:cNvSpPr>
            <a:spLocks noGrp="1"/>
          </p:cNvSpPr>
          <p:nvPr>
            <p:ph type="pic" idx="6"/>
          </p:nvPr>
        </p:nvSpPr>
        <p:spPr>
          <a:xfrm>
            <a:off x="2885550" y="1733750"/>
            <a:ext cx="572700" cy="572700"/>
          </a:xfrm>
          <a:prstGeom prst="rect">
            <a:avLst/>
          </a:prstGeom>
          <a:noFill/>
          <a:ln>
            <a:noFill/>
          </a:ln>
        </p:spPr>
      </p:sp>
      <p:sp>
        <p:nvSpPr>
          <p:cNvPr id="636" name="Google Shape;636;p72"/>
          <p:cNvSpPr>
            <a:spLocks noGrp="1"/>
          </p:cNvSpPr>
          <p:nvPr>
            <p:ph type="pic" idx="7"/>
          </p:nvPr>
        </p:nvSpPr>
        <p:spPr>
          <a:xfrm>
            <a:off x="4906575" y="1733750"/>
            <a:ext cx="572700" cy="572700"/>
          </a:xfrm>
          <a:prstGeom prst="rect">
            <a:avLst/>
          </a:prstGeom>
          <a:noFill/>
          <a:ln>
            <a:noFill/>
          </a:ln>
        </p:spPr>
      </p:sp>
      <p:sp>
        <p:nvSpPr>
          <p:cNvPr id="637" name="Google Shape;637;p72"/>
          <p:cNvSpPr>
            <a:spLocks noGrp="1"/>
          </p:cNvSpPr>
          <p:nvPr>
            <p:ph type="pic" idx="8"/>
          </p:nvPr>
        </p:nvSpPr>
        <p:spPr>
          <a:xfrm>
            <a:off x="6927600" y="1733750"/>
            <a:ext cx="572700" cy="572700"/>
          </a:xfrm>
          <a:prstGeom prst="rect">
            <a:avLst/>
          </a:prstGeom>
          <a:noFill/>
          <a:ln>
            <a:noFill/>
          </a:ln>
        </p:spPr>
      </p:sp>
      <p:sp>
        <p:nvSpPr>
          <p:cNvPr id="638" name="Google Shape;638;p72"/>
          <p:cNvSpPr txBox="1">
            <a:spLocks noGrp="1"/>
          </p:cNvSpPr>
          <p:nvPr>
            <p:ph type="subTitle" idx="9"/>
          </p:nvPr>
        </p:nvSpPr>
        <p:spPr>
          <a:xfrm>
            <a:off x="762316" y="2673475"/>
            <a:ext cx="15024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1pPr>
            <a:lvl2pPr lvl="1">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2pPr>
            <a:lvl3pPr lvl="2">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3pPr>
            <a:lvl4pPr lvl="3">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4pPr>
            <a:lvl5pPr lvl="4">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5pPr>
            <a:lvl6pPr lvl="5">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6pPr>
            <a:lvl7pPr lvl="6">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7pPr>
            <a:lvl8pPr lvl="7">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8pPr>
            <a:lvl9pPr lvl="8">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9pPr>
          </a:lstStyle>
          <a:p>
            <a:endParaRPr/>
          </a:p>
        </p:txBody>
      </p:sp>
      <p:sp>
        <p:nvSpPr>
          <p:cNvPr id="639" name="Google Shape;639;p72"/>
          <p:cNvSpPr txBox="1">
            <a:spLocks noGrp="1"/>
          </p:cNvSpPr>
          <p:nvPr>
            <p:ph type="subTitle" idx="13"/>
          </p:nvPr>
        </p:nvSpPr>
        <p:spPr>
          <a:xfrm>
            <a:off x="2803549" y="2673475"/>
            <a:ext cx="15024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1pPr>
            <a:lvl2pPr lvl="1">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2pPr>
            <a:lvl3pPr lvl="2">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3pPr>
            <a:lvl4pPr lvl="3">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4pPr>
            <a:lvl5pPr lvl="4">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5pPr>
            <a:lvl6pPr lvl="5">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6pPr>
            <a:lvl7pPr lvl="6">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7pPr>
            <a:lvl8pPr lvl="7">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8pPr>
            <a:lvl9pPr lvl="8">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9pPr>
          </a:lstStyle>
          <a:p>
            <a:endParaRPr/>
          </a:p>
        </p:txBody>
      </p:sp>
      <p:sp>
        <p:nvSpPr>
          <p:cNvPr id="640" name="Google Shape;640;p72"/>
          <p:cNvSpPr txBox="1">
            <a:spLocks noGrp="1"/>
          </p:cNvSpPr>
          <p:nvPr>
            <p:ph type="subTitle" idx="14"/>
          </p:nvPr>
        </p:nvSpPr>
        <p:spPr>
          <a:xfrm>
            <a:off x="4844783" y="2673475"/>
            <a:ext cx="15024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1pPr>
            <a:lvl2pPr lvl="1">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2pPr>
            <a:lvl3pPr lvl="2">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3pPr>
            <a:lvl4pPr lvl="3">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4pPr>
            <a:lvl5pPr lvl="4">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5pPr>
            <a:lvl6pPr lvl="5">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6pPr>
            <a:lvl7pPr lvl="6">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7pPr>
            <a:lvl8pPr lvl="7">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8pPr>
            <a:lvl9pPr lvl="8">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9pPr>
          </a:lstStyle>
          <a:p>
            <a:endParaRPr/>
          </a:p>
        </p:txBody>
      </p:sp>
      <p:sp>
        <p:nvSpPr>
          <p:cNvPr id="641" name="Google Shape;641;p72"/>
          <p:cNvSpPr txBox="1">
            <a:spLocks noGrp="1"/>
          </p:cNvSpPr>
          <p:nvPr>
            <p:ph type="subTitle" idx="15"/>
          </p:nvPr>
        </p:nvSpPr>
        <p:spPr>
          <a:xfrm>
            <a:off x="6886016" y="2673475"/>
            <a:ext cx="15024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1pPr>
            <a:lvl2pPr lvl="1">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2pPr>
            <a:lvl3pPr lvl="2">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3pPr>
            <a:lvl4pPr lvl="3">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4pPr>
            <a:lvl5pPr lvl="4">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5pPr>
            <a:lvl6pPr lvl="5">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6pPr>
            <a:lvl7pPr lvl="6">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7pPr>
            <a:lvl8pPr lvl="7">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8pPr>
            <a:lvl9pPr lvl="8">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With Paragraph v2 - Image">
  <p:cSld name="TITLE_AND_BODY_1_3_1_2">
    <p:spTree>
      <p:nvGrpSpPr>
        <p:cNvPr id="1" name="Shape 84"/>
        <p:cNvGrpSpPr/>
        <p:nvPr/>
      </p:nvGrpSpPr>
      <p:grpSpPr>
        <a:xfrm>
          <a:off x="0" y="0"/>
          <a:ext cx="0" cy="0"/>
          <a:chOff x="0" y="0"/>
          <a:chExt cx="0" cy="0"/>
        </a:xfrm>
      </p:grpSpPr>
      <p:sp>
        <p:nvSpPr>
          <p:cNvPr id="85" name="Google Shape;85;p19"/>
          <p:cNvSpPr/>
          <p:nvPr/>
        </p:nvSpPr>
        <p:spPr>
          <a:xfrm>
            <a:off x="4902575"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9"/>
          <p:cNvSpPr>
            <a:spLocks noGrp="1"/>
          </p:cNvSpPr>
          <p:nvPr>
            <p:ph type="pic" idx="2"/>
          </p:nvPr>
        </p:nvSpPr>
        <p:spPr>
          <a:xfrm>
            <a:off x="4977275" y="0"/>
            <a:ext cx="4166700" cy="5143500"/>
          </a:xfrm>
          <a:prstGeom prst="rect">
            <a:avLst/>
          </a:prstGeom>
          <a:noFill/>
          <a:ln>
            <a:noFill/>
          </a:ln>
        </p:spPr>
      </p:sp>
      <p:sp>
        <p:nvSpPr>
          <p:cNvPr id="87" name="Google Shape;87;p19"/>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88" name="Google Shape;88;p19"/>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9" name="Google Shape;89;p19"/>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lide with 4 key metrics v2">
  <p:cSld name="TITLE_AND_BODY_1_2_1_2">
    <p:spTree>
      <p:nvGrpSpPr>
        <p:cNvPr id="1" name="Shape 642"/>
        <p:cNvGrpSpPr/>
        <p:nvPr/>
      </p:nvGrpSpPr>
      <p:grpSpPr>
        <a:xfrm>
          <a:off x="0" y="0"/>
          <a:ext cx="0" cy="0"/>
          <a:chOff x="0" y="0"/>
          <a:chExt cx="0" cy="0"/>
        </a:xfrm>
      </p:grpSpPr>
      <p:sp>
        <p:nvSpPr>
          <p:cNvPr id="643" name="Google Shape;643;p73"/>
          <p:cNvSpPr/>
          <p:nvPr/>
        </p:nvSpPr>
        <p:spPr>
          <a:xfrm rot="10800000">
            <a:off x="0" y="2566200"/>
            <a:ext cx="9144000" cy="257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4" name="Google Shape;644;p73"/>
          <p:cNvSpPr/>
          <p:nvPr/>
        </p:nvSpPr>
        <p:spPr>
          <a:xfrm>
            <a:off x="569477" y="1377275"/>
            <a:ext cx="1912800" cy="23406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3"/>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646" name="Google Shape;646;p73"/>
          <p:cNvSpPr txBox="1">
            <a:spLocks noGrp="1"/>
          </p:cNvSpPr>
          <p:nvPr>
            <p:ph type="body" idx="1"/>
          </p:nvPr>
        </p:nvSpPr>
        <p:spPr>
          <a:xfrm>
            <a:off x="756741" y="2449762"/>
            <a:ext cx="15519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647" name="Google Shape;647;p73"/>
          <p:cNvSpPr/>
          <p:nvPr/>
        </p:nvSpPr>
        <p:spPr>
          <a:xfrm>
            <a:off x="566250" y="1958350"/>
            <a:ext cx="81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3"/>
          <p:cNvSpPr txBox="1">
            <a:spLocks noGrp="1"/>
          </p:cNvSpPr>
          <p:nvPr>
            <p:ph type="subTitle" idx="2"/>
          </p:nvPr>
        </p:nvSpPr>
        <p:spPr>
          <a:xfrm>
            <a:off x="756741" y="1937950"/>
            <a:ext cx="15519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a:endParaRPr/>
          </a:p>
        </p:txBody>
      </p:sp>
      <p:sp>
        <p:nvSpPr>
          <p:cNvPr id="649" name="Google Shape;649;p73"/>
          <p:cNvSpPr/>
          <p:nvPr/>
        </p:nvSpPr>
        <p:spPr>
          <a:xfrm>
            <a:off x="2601284" y="1377275"/>
            <a:ext cx="1912800" cy="23406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3"/>
          <p:cNvSpPr txBox="1">
            <a:spLocks noGrp="1"/>
          </p:cNvSpPr>
          <p:nvPr>
            <p:ph type="body" idx="3"/>
          </p:nvPr>
        </p:nvSpPr>
        <p:spPr>
          <a:xfrm>
            <a:off x="2788548" y="2449762"/>
            <a:ext cx="15519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651" name="Google Shape;651;p73"/>
          <p:cNvSpPr/>
          <p:nvPr/>
        </p:nvSpPr>
        <p:spPr>
          <a:xfrm>
            <a:off x="2598057" y="1958350"/>
            <a:ext cx="81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3"/>
          <p:cNvSpPr txBox="1">
            <a:spLocks noGrp="1"/>
          </p:cNvSpPr>
          <p:nvPr>
            <p:ph type="subTitle" idx="4"/>
          </p:nvPr>
        </p:nvSpPr>
        <p:spPr>
          <a:xfrm>
            <a:off x="2788548" y="1937950"/>
            <a:ext cx="15519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a:endParaRPr/>
          </a:p>
        </p:txBody>
      </p:sp>
      <p:sp>
        <p:nvSpPr>
          <p:cNvPr id="653" name="Google Shape;653;p73"/>
          <p:cNvSpPr/>
          <p:nvPr/>
        </p:nvSpPr>
        <p:spPr>
          <a:xfrm>
            <a:off x="4633091" y="1377275"/>
            <a:ext cx="1912800" cy="23406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3"/>
          <p:cNvSpPr txBox="1">
            <a:spLocks noGrp="1"/>
          </p:cNvSpPr>
          <p:nvPr>
            <p:ph type="body" idx="5"/>
          </p:nvPr>
        </p:nvSpPr>
        <p:spPr>
          <a:xfrm>
            <a:off x="4820355" y="2449762"/>
            <a:ext cx="15519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655" name="Google Shape;655;p73"/>
          <p:cNvSpPr/>
          <p:nvPr/>
        </p:nvSpPr>
        <p:spPr>
          <a:xfrm>
            <a:off x="4629864" y="1958350"/>
            <a:ext cx="81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3"/>
          <p:cNvSpPr txBox="1">
            <a:spLocks noGrp="1"/>
          </p:cNvSpPr>
          <p:nvPr>
            <p:ph type="subTitle" idx="6"/>
          </p:nvPr>
        </p:nvSpPr>
        <p:spPr>
          <a:xfrm>
            <a:off x="4820355" y="1937950"/>
            <a:ext cx="15519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a:endParaRPr/>
          </a:p>
        </p:txBody>
      </p:sp>
      <p:sp>
        <p:nvSpPr>
          <p:cNvPr id="657" name="Google Shape;657;p73"/>
          <p:cNvSpPr/>
          <p:nvPr/>
        </p:nvSpPr>
        <p:spPr>
          <a:xfrm>
            <a:off x="6664899" y="1377275"/>
            <a:ext cx="1912800" cy="23406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3"/>
          <p:cNvSpPr txBox="1">
            <a:spLocks noGrp="1"/>
          </p:cNvSpPr>
          <p:nvPr>
            <p:ph type="body" idx="7"/>
          </p:nvPr>
        </p:nvSpPr>
        <p:spPr>
          <a:xfrm>
            <a:off x="6852162" y="2449762"/>
            <a:ext cx="1551900" cy="1016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659" name="Google Shape;659;p73"/>
          <p:cNvSpPr/>
          <p:nvPr/>
        </p:nvSpPr>
        <p:spPr>
          <a:xfrm>
            <a:off x="6661671" y="1958350"/>
            <a:ext cx="810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3"/>
          <p:cNvSpPr txBox="1">
            <a:spLocks noGrp="1"/>
          </p:cNvSpPr>
          <p:nvPr>
            <p:ph type="subTitle" idx="8"/>
          </p:nvPr>
        </p:nvSpPr>
        <p:spPr>
          <a:xfrm>
            <a:off x="6852162" y="1937950"/>
            <a:ext cx="15519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lide with 4 key metrics v3">
  <p:cSld name="TITLE_AND_BODY_1_2_1_1_1_2">
    <p:spTree>
      <p:nvGrpSpPr>
        <p:cNvPr id="1" name="Shape 661"/>
        <p:cNvGrpSpPr/>
        <p:nvPr/>
      </p:nvGrpSpPr>
      <p:grpSpPr>
        <a:xfrm>
          <a:off x="0" y="0"/>
          <a:ext cx="0" cy="0"/>
          <a:chOff x="0" y="0"/>
          <a:chExt cx="0" cy="0"/>
        </a:xfrm>
      </p:grpSpPr>
      <p:sp>
        <p:nvSpPr>
          <p:cNvPr id="662" name="Google Shape;662;p74"/>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663" name="Google Shape;663;p74"/>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664" name="Google Shape;664;p74"/>
          <p:cNvSpPr txBox="1">
            <a:spLocks noGrp="1"/>
          </p:cNvSpPr>
          <p:nvPr>
            <p:ph type="body" idx="1"/>
          </p:nvPr>
        </p:nvSpPr>
        <p:spPr>
          <a:xfrm>
            <a:off x="806100" y="3045425"/>
            <a:ext cx="17880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665" name="Google Shape;665;p74"/>
          <p:cNvSpPr txBox="1">
            <a:spLocks noGrp="1"/>
          </p:cNvSpPr>
          <p:nvPr>
            <p:ph type="subTitle" idx="2"/>
          </p:nvPr>
        </p:nvSpPr>
        <p:spPr>
          <a:xfrm>
            <a:off x="1083900" y="1993500"/>
            <a:ext cx="12324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
        <p:nvSpPr>
          <p:cNvPr id="666" name="Google Shape;666;p74"/>
          <p:cNvSpPr txBox="1">
            <a:spLocks noGrp="1"/>
          </p:cNvSpPr>
          <p:nvPr>
            <p:ph type="body" idx="3"/>
          </p:nvPr>
        </p:nvSpPr>
        <p:spPr>
          <a:xfrm>
            <a:off x="2598900" y="3045425"/>
            <a:ext cx="17880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667" name="Google Shape;667;p74"/>
          <p:cNvSpPr txBox="1">
            <a:spLocks noGrp="1"/>
          </p:cNvSpPr>
          <p:nvPr>
            <p:ph type="subTitle" idx="4"/>
          </p:nvPr>
        </p:nvSpPr>
        <p:spPr>
          <a:xfrm>
            <a:off x="2876700" y="1993500"/>
            <a:ext cx="12324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
        <p:nvSpPr>
          <p:cNvPr id="668" name="Google Shape;668;p74"/>
          <p:cNvSpPr txBox="1">
            <a:spLocks noGrp="1"/>
          </p:cNvSpPr>
          <p:nvPr>
            <p:ph type="body" idx="5"/>
          </p:nvPr>
        </p:nvSpPr>
        <p:spPr>
          <a:xfrm>
            <a:off x="4574400" y="3045425"/>
            <a:ext cx="17880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669" name="Google Shape;669;p74"/>
          <p:cNvSpPr txBox="1">
            <a:spLocks noGrp="1"/>
          </p:cNvSpPr>
          <p:nvPr>
            <p:ph type="subTitle" idx="6"/>
          </p:nvPr>
        </p:nvSpPr>
        <p:spPr>
          <a:xfrm>
            <a:off x="4852200" y="1993500"/>
            <a:ext cx="12324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
        <p:nvSpPr>
          <p:cNvPr id="670" name="Google Shape;670;p74"/>
          <p:cNvSpPr txBox="1">
            <a:spLocks noGrp="1"/>
          </p:cNvSpPr>
          <p:nvPr>
            <p:ph type="body" idx="7"/>
          </p:nvPr>
        </p:nvSpPr>
        <p:spPr>
          <a:xfrm>
            <a:off x="6549900" y="3045425"/>
            <a:ext cx="17880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671" name="Google Shape;671;p74"/>
          <p:cNvSpPr txBox="1">
            <a:spLocks noGrp="1"/>
          </p:cNvSpPr>
          <p:nvPr>
            <p:ph type="subTitle" idx="8"/>
          </p:nvPr>
        </p:nvSpPr>
        <p:spPr>
          <a:xfrm>
            <a:off x="6827700" y="1993500"/>
            <a:ext cx="12324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lide with 2 key metrics v3">
  <p:cSld name="TITLE_AND_BODY_1_2_1_1_1_2_1">
    <p:spTree>
      <p:nvGrpSpPr>
        <p:cNvPr id="1" name="Shape 672"/>
        <p:cNvGrpSpPr/>
        <p:nvPr/>
      </p:nvGrpSpPr>
      <p:grpSpPr>
        <a:xfrm>
          <a:off x="0" y="0"/>
          <a:ext cx="0" cy="0"/>
          <a:chOff x="0" y="0"/>
          <a:chExt cx="0" cy="0"/>
        </a:xfrm>
      </p:grpSpPr>
      <p:sp>
        <p:nvSpPr>
          <p:cNvPr id="673" name="Google Shape;673;p75"/>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674" name="Google Shape;674;p75"/>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675" name="Google Shape;675;p75"/>
          <p:cNvSpPr txBox="1">
            <a:spLocks noGrp="1"/>
          </p:cNvSpPr>
          <p:nvPr>
            <p:ph type="body" idx="1"/>
          </p:nvPr>
        </p:nvSpPr>
        <p:spPr>
          <a:xfrm>
            <a:off x="1110900" y="2969225"/>
            <a:ext cx="23748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676" name="Google Shape;676;p75"/>
          <p:cNvSpPr txBox="1">
            <a:spLocks noGrp="1"/>
          </p:cNvSpPr>
          <p:nvPr>
            <p:ph type="subTitle" idx="2"/>
          </p:nvPr>
        </p:nvSpPr>
        <p:spPr>
          <a:xfrm>
            <a:off x="1368450" y="2145900"/>
            <a:ext cx="18597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
        <p:nvSpPr>
          <p:cNvPr id="677" name="Google Shape;677;p75"/>
          <p:cNvSpPr txBox="1">
            <a:spLocks noGrp="1"/>
          </p:cNvSpPr>
          <p:nvPr>
            <p:ph type="body" idx="3"/>
          </p:nvPr>
        </p:nvSpPr>
        <p:spPr>
          <a:xfrm>
            <a:off x="5368300" y="2969225"/>
            <a:ext cx="2374800" cy="10167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678" name="Google Shape;678;p75"/>
          <p:cNvSpPr txBox="1">
            <a:spLocks noGrp="1"/>
          </p:cNvSpPr>
          <p:nvPr>
            <p:ph type="subTitle" idx="4"/>
          </p:nvPr>
        </p:nvSpPr>
        <p:spPr>
          <a:xfrm>
            <a:off x="5625850" y="2145900"/>
            <a:ext cx="1859700" cy="4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Positive/negative slide 1">
  <p:cSld name="TITLE_AND_BODY_1_2_1_1_1_1_1">
    <p:spTree>
      <p:nvGrpSpPr>
        <p:cNvPr id="1" name="Shape 679"/>
        <p:cNvGrpSpPr/>
        <p:nvPr/>
      </p:nvGrpSpPr>
      <p:grpSpPr>
        <a:xfrm>
          <a:off x="0" y="0"/>
          <a:ext cx="0" cy="0"/>
          <a:chOff x="0" y="0"/>
          <a:chExt cx="0" cy="0"/>
        </a:xfrm>
      </p:grpSpPr>
      <p:sp>
        <p:nvSpPr>
          <p:cNvPr id="680" name="Google Shape;680;p76"/>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681" name="Google Shape;681;p76"/>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682" name="Google Shape;682;p76"/>
          <p:cNvSpPr txBox="1">
            <a:spLocks noGrp="1"/>
          </p:cNvSpPr>
          <p:nvPr>
            <p:ph type="body" idx="1"/>
          </p:nvPr>
        </p:nvSpPr>
        <p:spPr>
          <a:xfrm>
            <a:off x="650850" y="1916463"/>
            <a:ext cx="3776700" cy="2652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accent3"/>
              </a:buClr>
              <a:buSzPts val="1100"/>
              <a:buFont typeface="Inter"/>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3" name="Google Shape;683;p76"/>
          <p:cNvSpPr txBox="1">
            <a:spLocks noGrp="1"/>
          </p:cNvSpPr>
          <p:nvPr>
            <p:ph type="body" idx="2"/>
          </p:nvPr>
        </p:nvSpPr>
        <p:spPr>
          <a:xfrm>
            <a:off x="4845450" y="1916463"/>
            <a:ext cx="3732300" cy="2652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4" name="Google Shape;684;p76"/>
          <p:cNvSpPr txBox="1">
            <a:spLocks noGrp="1"/>
          </p:cNvSpPr>
          <p:nvPr>
            <p:ph type="subTitle" idx="3"/>
          </p:nvPr>
        </p:nvSpPr>
        <p:spPr>
          <a:xfrm>
            <a:off x="650850" y="1367825"/>
            <a:ext cx="37767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9pPr>
          </a:lstStyle>
          <a:p>
            <a:endParaRPr/>
          </a:p>
        </p:txBody>
      </p:sp>
      <p:sp>
        <p:nvSpPr>
          <p:cNvPr id="685" name="Google Shape;685;p76"/>
          <p:cNvSpPr txBox="1">
            <a:spLocks noGrp="1"/>
          </p:cNvSpPr>
          <p:nvPr>
            <p:ph type="subTitle" idx="4"/>
          </p:nvPr>
        </p:nvSpPr>
        <p:spPr>
          <a:xfrm>
            <a:off x="4845525" y="1367825"/>
            <a:ext cx="37323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Positive/negative slide v2">
  <p:cSld name="TITLE_AND_BODY_1_2_1_1_1_1_1_1">
    <p:spTree>
      <p:nvGrpSpPr>
        <p:cNvPr id="1" name="Shape 686"/>
        <p:cNvGrpSpPr/>
        <p:nvPr/>
      </p:nvGrpSpPr>
      <p:grpSpPr>
        <a:xfrm>
          <a:off x="0" y="0"/>
          <a:ext cx="0" cy="0"/>
          <a:chOff x="0" y="0"/>
          <a:chExt cx="0" cy="0"/>
        </a:xfrm>
      </p:grpSpPr>
      <p:sp>
        <p:nvSpPr>
          <p:cNvPr id="687" name="Google Shape;687;p77"/>
          <p:cNvSpPr/>
          <p:nvPr/>
        </p:nvSpPr>
        <p:spPr>
          <a:xfrm>
            <a:off x="4669125" y="1377275"/>
            <a:ext cx="3908700" cy="3452700"/>
          </a:xfrm>
          <a:prstGeom prst="rect">
            <a:avLst/>
          </a:prstGeom>
          <a:solidFill>
            <a:schemeClr val="lt1"/>
          </a:solidFill>
          <a:ln w="9525" cap="flat" cmpd="sng">
            <a:solidFill>
              <a:schemeClr val="accent6"/>
            </a:solidFill>
            <a:prstDash val="solid"/>
            <a:round/>
            <a:headEnd type="none" w="sm" len="sm"/>
            <a:tailEnd type="none" w="sm" len="sm"/>
          </a:ln>
          <a:effectLst>
            <a:outerShdw blurRad="342900" dist="95250" dir="5400000" algn="bl" rotWithShape="0">
              <a:schemeClr val="accent6">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8" name="Google Shape;688;p77"/>
          <p:cNvSpPr/>
          <p:nvPr/>
        </p:nvSpPr>
        <p:spPr>
          <a:xfrm>
            <a:off x="569475" y="1377275"/>
            <a:ext cx="3908700" cy="3452700"/>
          </a:xfrm>
          <a:prstGeom prst="rect">
            <a:avLst/>
          </a:prstGeom>
          <a:solidFill>
            <a:schemeClr val="lt1"/>
          </a:solidFill>
          <a:ln w="9525" cap="flat" cmpd="sng">
            <a:solidFill>
              <a:schemeClr val="accent4"/>
            </a:solidFill>
            <a:prstDash val="solid"/>
            <a:round/>
            <a:headEnd type="none" w="sm" len="sm"/>
            <a:tailEnd type="none" w="sm" len="sm"/>
          </a:ln>
          <a:effectLst>
            <a:outerShdw blurRad="342900" dist="95250" dir="5400000" algn="bl" rotWithShape="0">
              <a:schemeClr val="accent4">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9" name="Google Shape;689;p77"/>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690" name="Google Shape;690;p77"/>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691" name="Google Shape;691;p77"/>
          <p:cNvSpPr txBox="1">
            <a:spLocks noGrp="1"/>
          </p:cNvSpPr>
          <p:nvPr>
            <p:ph type="body" idx="1"/>
          </p:nvPr>
        </p:nvSpPr>
        <p:spPr>
          <a:xfrm>
            <a:off x="747225" y="2232000"/>
            <a:ext cx="3553200" cy="2524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accent3"/>
              </a:buClr>
              <a:buSzPts val="1100"/>
              <a:buFont typeface="Inter"/>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2" name="Google Shape;692;p77"/>
          <p:cNvSpPr txBox="1">
            <a:spLocks noGrp="1"/>
          </p:cNvSpPr>
          <p:nvPr>
            <p:ph type="body" idx="2"/>
          </p:nvPr>
        </p:nvSpPr>
        <p:spPr>
          <a:xfrm>
            <a:off x="4846875" y="2232000"/>
            <a:ext cx="3553200" cy="2524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3" name="Google Shape;693;p77"/>
          <p:cNvSpPr txBox="1">
            <a:spLocks noGrp="1"/>
          </p:cNvSpPr>
          <p:nvPr>
            <p:ph type="subTitle" idx="3"/>
          </p:nvPr>
        </p:nvSpPr>
        <p:spPr>
          <a:xfrm>
            <a:off x="747223" y="1490400"/>
            <a:ext cx="35532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9pPr>
          </a:lstStyle>
          <a:p>
            <a:endParaRPr/>
          </a:p>
        </p:txBody>
      </p:sp>
      <p:sp>
        <p:nvSpPr>
          <p:cNvPr id="694" name="Google Shape;694;p77"/>
          <p:cNvSpPr txBox="1">
            <a:spLocks noGrp="1"/>
          </p:cNvSpPr>
          <p:nvPr>
            <p:ph type="subTitle" idx="4"/>
          </p:nvPr>
        </p:nvSpPr>
        <p:spPr>
          <a:xfrm>
            <a:off x="4846161" y="1490400"/>
            <a:ext cx="35532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Positive/negative slide v3">
  <p:cSld name="TITLE_AND_BODY_1_2_1_1_1_1_1_1_1">
    <p:spTree>
      <p:nvGrpSpPr>
        <p:cNvPr id="1" name="Shape 695"/>
        <p:cNvGrpSpPr/>
        <p:nvPr/>
      </p:nvGrpSpPr>
      <p:grpSpPr>
        <a:xfrm>
          <a:off x="0" y="0"/>
          <a:ext cx="0" cy="0"/>
          <a:chOff x="0" y="0"/>
          <a:chExt cx="0" cy="0"/>
        </a:xfrm>
      </p:grpSpPr>
      <p:sp>
        <p:nvSpPr>
          <p:cNvPr id="696" name="Google Shape;696;p78"/>
          <p:cNvSpPr/>
          <p:nvPr/>
        </p:nvSpPr>
        <p:spPr>
          <a:xfrm>
            <a:off x="0" y="0"/>
            <a:ext cx="9144000" cy="8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8"/>
          <p:cNvSpPr/>
          <p:nvPr/>
        </p:nvSpPr>
        <p:spPr>
          <a:xfrm>
            <a:off x="4669123" y="1377275"/>
            <a:ext cx="3909600" cy="3452400"/>
          </a:xfrm>
          <a:prstGeom prst="rect">
            <a:avLst/>
          </a:prstGeom>
          <a:solidFill>
            <a:schemeClr val="accent6"/>
          </a:solidFill>
          <a:ln>
            <a:noFill/>
          </a:ln>
          <a:effectLst>
            <a:outerShdw blurRad="342900" dist="95250" dir="5400000" algn="bl" rotWithShape="0">
              <a:schemeClr val="accent6">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8"/>
          <p:cNvSpPr/>
          <p:nvPr/>
        </p:nvSpPr>
        <p:spPr>
          <a:xfrm>
            <a:off x="569473" y="1377275"/>
            <a:ext cx="3908700" cy="3452400"/>
          </a:xfrm>
          <a:prstGeom prst="rect">
            <a:avLst/>
          </a:prstGeom>
          <a:solidFill>
            <a:schemeClr val="accent5"/>
          </a:solidFill>
          <a:ln>
            <a:noFill/>
          </a:ln>
          <a:effectLst>
            <a:outerShdw blurRad="342900" dist="95250" dir="5400000" algn="bl" rotWithShape="0">
              <a:schemeClr val="accent4">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8"/>
          <p:cNvSpPr txBox="1">
            <a:spLocks noGrp="1"/>
          </p:cNvSpPr>
          <p:nvPr>
            <p:ph type="title"/>
          </p:nvPr>
        </p:nvSpPr>
        <p:spPr>
          <a:xfrm>
            <a:off x="566250" y="445038"/>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00" name="Google Shape;700;p78"/>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701" name="Google Shape;701;p78"/>
          <p:cNvSpPr txBox="1">
            <a:spLocks noGrp="1"/>
          </p:cNvSpPr>
          <p:nvPr>
            <p:ph type="body" idx="1"/>
          </p:nvPr>
        </p:nvSpPr>
        <p:spPr>
          <a:xfrm>
            <a:off x="744250" y="2230700"/>
            <a:ext cx="3555300" cy="23382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lt1"/>
              </a:buClr>
              <a:buSzPts val="1100"/>
              <a:buFont typeface="Inter"/>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02" name="Google Shape;702;p78"/>
          <p:cNvSpPr txBox="1">
            <a:spLocks noGrp="1"/>
          </p:cNvSpPr>
          <p:nvPr>
            <p:ph type="body" idx="2"/>
          </p:nvPr>
        </p:nvSpPr>
        <p:spPr>
          <a:xfrm>
            <a:off x="4845450" y="2232000"/>
            <a:ext cx="3732300" cy="24351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03" name="Google Shape;703;p78"/>
          <p:cNvSpPr txBox="1">
            <a:spLocks noGrp="1"/>
          </p:cNvSpPr>
          <p:nvPr>
            <p:ph type="subTitle" idx="3"/>
          </p:nvPr>
        </p:nvSpPr>
        <p:spPr>
          <a:xfrm>
            <a:off x="747973" y="1490100"/>
            <a:ext cx="35517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9pPr>
          </a:lstStyle>
          <a:p>
            <a:endParaRPr/>
          </a:p>
        </p:txBody>
      </p:sp>
      <p:sp>
        <p:nvSpPr>
          <p:cNvPr id="704" name="Google Shape;704;p78"/>
          <p:cNvSpPr txBox="1">
            <a:spLocks noGrp="1"/>
          </p:cNvSpPr>
          <p:nvPr>
            <p:ph type="subTitle" idx="4"/>
          </p:nvPr>
        </p:nvSpPr>
        <p:spPr>
          <a:xfrm>
            <a:off x="4847323" y="1490400"/>
            <a:ext cx="35532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9pPr>
          </a:lstStyle>
          <a:p>
            <a:endParaRPr/>
          </a:p>
        </p:txBody>
      </p:sp>
    </p:spTree>
  </p:cSld>
  <p:clrMapOvr>
    <a:masterClrMapping/>
  </p:clrMapOvr>
  <p:extLst>
    <p:ext uri="{DCECCB84-F9BA-43D5-87BE-67443E8EF086}">
      <p15:sldGuideLst xmlns:p15="http://schemas.microsoft.com/office/powerpoint/2012/main">
        <p15:guide id="1" orient="horz" pos="1344">
          <p15:clr>
            <a:srgbClr val="E46962"/>
          </p15:clr>
        </p15:guide>
        <p15:guide id="2" pos="469">
          <p15:clr>
            <a:srgbClr val="E46962"/>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efault Slide 1">
  <p:cSld name="Default Slide_1">
    <p:spTree>
      <p:nvGrpSpPr>
        <p:cNvPr id="1" name="Shape 705"/>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 team members slide - v1">
  <p:cSld name="CUSTOM_26">
    <p:spTree>
      <p:nvGrpSpPr>
        <p:cNvPr id="1" name="Shape 706"/>
        <p:cNvGrpSpPr/>
        <p:nvPr/>
      </p:nvGrpSpPr>
      <p:grpSpPr>
        <a:xfrm>
          <a:off x="0" y="0"/>
          <a:ext cx="0" cy="0"/>
          <a:chOff x="0" y="0"/>
          <a:chExt cx="0" cy="0"/>
        </a:xfrm>
      </p:grpSpPr>
      <p:sp>
        <p:nvSpPr>
          <p:cNvPr id="707" name="Google Shape;707;p80"/>
          <p:cNvSpPr/>
          <p:nvPr/>
        </p:nvSpPr>
        <p:spPr>
          <a:xfrm>
            <a:off x="5606775" y="1660900"/>
            <a:ext cx="131400" cy="104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08" name="Google Shape;708;p80"/>
          <p:cNvSpPr/>
          <p:nvPr/>
        </p:nvSpPr>
        <p:spPr>
          <a:xfrm>
            <a:off x="2148385" y="1543150"/>
            <a:ext cx="3458400" cy="1278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80"/>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710" name="Google Shape;710;p80"/>
          <p:cNvSpPr>
            <a:spLocks noGrp="1"/>
          </p:cNvSpPr>
          <p:nvPr>
            <p:ph type="pic" idx="2"/>
          </p:nvPr>
        </p:nvSpPr>
        <p:spPr>
          <a:xfrm>
            <a:off x="1438950" y="1498600"/>
            <a:ext cx="1367100" cy="1367100"/>
          </a:xfrm>
          <a:prstGeom prst="ellipse">
            <a:avLst/>
          </a:prstGeom>
          <a:noFill/>
          <a:ln>
            <a:noFill/>
          </a:ln>
        </p:spPr>
      </p:sp>
      <p:sp>
        <p:nvSpPr>
          <p:cNvPr id="711" name="Google Shape;711;p80"/>
          <p:cNvSpPr txBox="1">
            <a:spLocks noGrp="1"/>
          </p:cNvSpPr>
          <p:nvPr>
            <p:ph type="subTitle" idx="1"/>
          </p:nvPr>
        </p:nvSpPr>
        <p:spPr>
          <a:xfrm>
            <a:off x="2885850" y="1576400"/>
            <a:ext cx="2672100" cy="431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712" name="Google Shape;712;p80"/>
          <p:cNvSpPr/>
          <p:nvPr/>
        </p:nvSpPr>
        <p:spPr>
          <a:xfrm>
            <a:off x="7336900" y="3218875"/>
            <a:ext cx="131400" cy="104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13" name="Google Shape;713;p80"/>
          <p:cNvSpPr/>
          <p:nvPr/>
        </p:nvSpPr>
        <p:spPr>
          <a:xfrm>
            <a:off x="3878460" y="3101125"/>
            <a:ext cx="3458400" cy="1278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80"/>
          <p:cNvSpPr>
            <a:spLocks noGrp="1"/>
          </p:cNvSpPr>
          <p:nvPr>
            <p:ph type="pic" idx="3"/>
          </p:nvPr>
        </p:nvSpPr>
        <p:spPr>
          <a:xfrm>
            <a:off x="3169025" y="3056575"/>
            <a:ext cx="1367100" cy="1367100"/>
          </a:xfrm>
          <a:prstGeom prst="ellipse">
            <a:avLst/>
          </a:prstGeom>
          <a:noFill/>
          <a:ln>
            <a:noFill/>
          </a:ln>
        </p:spPr>
      </p:sp>
      <p:sp>
        <p:nvSpPr>
          <p:cNvPr id="715" name="Google Shape;715;p80"/>
          <p:cNvSpPr txBox="1">
            <a:spLocks noGrp="1"/>
          </p:cNvSpPr>
          <p:nvPr>
            <p:ph type="subTitle" idx="4"/>
          </p:nvPr>
        </p:nvSpPr>
        <p:spPr>
          <a:xfrm>
            <a:off x="4615925" y="3134450"/>
            <a:ext cx="2672100" cy="431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716" name="Google Shape;716;p80"/>
          <p:cNvSpPr txBox="1">
            <a:spLocks noGrp="1"/>
          </p:cNvSpPr>
          <p:nvPr>
            <p:ph type="body" idx="5"/>
          </p:nvPr>
        </p:nvSpPr>
        <p:spPr>
          <a:xfrm>
            <a:off x="2885850" y="2046794"/>
            <a:ext cx="2561100" cy="572700"/>
          </a:xfrm>
          <a:prstGeom prst="rect">
            <a:avLst/>
          </a:prstGeom>
        </p:spPr>
        <p:txBody>
          <a:bodyPr spcFirstLastPara="1" wrap="square" lIns="91425" tIns="91425" rIns="91425" bIns="91425" anchor="ctr" anchorCtr="0">
            <a:norm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717" name="Google Shape;717;p80"/>
          <p:cNvSpPr txBox="1">
            <a:spLocks noGrp="1"/>
          </p:cNvSpPr>
          <p:nvPr>
            <p:ph type="body" idx="6"/>
          </p:nvPr>
        </p:nvSpPr>
        <p:spPr>
          <a:xfrm>
            <a:off x="4615925" y="3604769"/>
            <a:ext cx="2561100" cy="572700"/>
          </a:xfrm>
          <a:prstGeom prst="rect">
            <a:avLst/>
          </a:prstGeom>
        </p:spPr>
        <p:txBody>
          <a:bodyPr spcFirstLastPara="1" wrap="square" lIns="91425" tIns="91425" rIns="91425" bIns="91425" anchor="ctr" anchorCtr="0">
            <a:norm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 Team Members slide - v2">
  <p:cSld name="CUSTOM_1_2">
    <p:spTree>
      <p:nvGrpSpPr>
        <p:cNvPr id="1" name="Shape 718"/>
        <p:cNvGrpSpPr/>
        <p:nvPr/>
      </p:nvGrpSpPr>
      <p:grpSpPr>
        <a:xfrm>
          <a:off x="0" y="0"/>
          <a:ext cx="0" cy="0"/>
          <a:chOff x="0" y="0"/>
          <a:chExt cx="0" cy="0"/>
        </a:xfrm>
      </p:grpSpPr>
      <p:sp>
        <p:nvSpPr>
          <p:cNvPr id="719" name="Google Shape;719;p81"/>
          <p:cNvSpPr/>
          <p:nvPr/>
        </p:nvSpPr>
        <p:spPr>
          <a:xfrm>
            <a:off x="5742989" y="1505975"/>
            <a:ext cx="137100" cy="1305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1"/>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721" name="Google Shape;721;p81"/>
          <p:cNvSpPr/>
          <p:nvPr/>
        </p:nvSpPr>
        <p:spPr>
          <a:xfrm>
            <a:off x="2530288" y="1505975"/>
            <a:ext cx="3212700" cy="13053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1"/>
          <p:cNvSpPr>
            <a:spLocks noGrp="1"/>
          </p:cNvSpPr>
          <p:nvPr>
            <p:ph type="pic" idx="2"/>
          </p:nvPr>
        </p:nvSpPr>
        <p:spPr>
          <a:xfrm>
            <a:off x="1657588" y="1490550"/>
            <a:ext cx="1328400" cy="1328400"/>
          </a:xfrm>
          <a:prstGeom prst="roundRect">
            <a:avLst>
              <a:gd name="adj" fmla="val 16667"/>
            </a:avLst>
          </a:prstGeom>
          <a:noFill/>
          <a:ln>
            <a:noFill/>
          </a:ln>
        </p:spPr>
      </p:sp>
      <p:sp>
        <p:nvSpPr>
          <p:cNvPr id="723" name="Google Shape;723;p81"/>
          <p:cNvSpPr txBox="1">
            <a:spLocks noGrp="1"/>
          </p:cNvSpPr>
          <p:nvPr>
            <p:ph type="body" idx="1"/>
          </p:nvPr>
        </p:nvSpPr>
        <p:spPr>
          <a:xfrm>
            <a:off x="3181900" y="2055823"/>
            <a:ext cx="2561100" cy="755400"/>
          </a:xfrm>
          <a:prstGeom prst="rect">
            <a:avLst/>
          </a:prstGeom>
        </p:spPr>
        <p:txBody>
          <a:bodyPr spcFirstLastPara="1" wrap="square" lIns="91425" tIns="91425" rIns="91425" bIns="91425" anchor="t" anchorCtr="0">
            <a:norm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724" name="Google Shape;724;p81"/>
          <p:cNvSpPr txBox="1">
            <a:spLocks noGrp="1"/>
          </p:cNvSpPr>
          <p:nvPr>
            <p:ph type="subTitle" idx="3"/>
          </p:nvPr>
        </p:nvSpPr>
        <p:spPr>
          <a:xfrm>
            <a:off x="3181900" y="1576400"/>
            <a:ext cx="2514000" cy="440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725" name="Google Shape;725;p81"/>
          <p:cNvSpPr/>
          <p:nvPr/>
        </p:nvSpPr>
        <p:spPr>
          <a:xfrm>
            <a:off x="7349314" y="3125750"/>
            <a:ext cx="137100" cy="1305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1"/>
          <p:cNvSpPr/>
          <p:nvPr/>
        </p:nvSpPr>
        <p:spPr>
          <a:xfrm>
            <a:off x="4136713" y="3125750"/>
            <a:ext cx="3212700" cy="13053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1"/>
          <p:cNvSpPr>
            <a:spLocks noGrp="1"/>
          </p:cNvSpPr>
          <p:nvPr>
            <p:ph type="pic" idx="4"/>
          </p:nvPr>
        </p:nvSpPr>
        <p:spPr>
          <a:xfrm>
            <a:off x="3264013" y="3110325"/>
            <a:ext cx="1328400" cy="1328400"/>
          </a:xfrm>
          <a:prstGeom prst="roundRect">
            <a:avLst>
              <a:gd name="adj" fmla="val 16667"/>
            </a:avLst>
          </a:prstGeom>
          <a:noFill/>
          <a:ln>
            <a:noFill/>
          </a:ln>
        </p:spPr>
      </p:sp>
      <p:sp>
        <p:nvSpPr>
          <p:cNvPr id="728" name="Google Shape;728;p81"/>
          <p:cNvSpPr txBox="1">
            <a:spLocks noGrp="1"/>
          </p:cNvSpPr>
          <p:nvPr>
            <p:ph type="body" idx="5"/>
          </p:nvPr>
        </p:nvSpPr>
        <p:spPr>
          <a:xfrm>
            <a:off x="4788325" y="3675598"/>
            <a:ext cx="2561100" cy="755400"/>
          </a:xfrm>
          <a:prstGeom prst="rect">
            <a:avLst/>
          </a:prstGeom>
        </p:spPr>
        <p:txBody>
          <a:bodyPr spcFirstLastPara="1" wrap="square" lIns="91425" tIns="91425" rIns="91425" bIns="91425" anchor="t" anchorCtr="0">
            <a:norm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729" name="Google Shape;729;p81"/>
          <p:cNvSpPr txBox="1">
            <a:spLocks noGrp="1"/>
          </p:cNvSpPr>
          <p:nvPr>
            <p:ph type="subTitle" idx="6"/>
          </p:nvPr>
        </p:nvSpPr>
        <p:spPr>
          <a:xfrm>
            <a:off x="4788325" y="3196300"/>
            <a:ext cx="2514000" cy="440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 Team Members slide - v3">
  <p:cSld name="CUSTOM_2">
    <p:spTree>
      <p:nvGrpSpPr>
        <p:cNvPr id="1" name="Shape 730"/>
        <p:cNvGrpSpPr/>
        <p:nvPr/>
      </p:nvGrpSpPr>
      <p:grpSpPr>
        <a:xfrm>
          <a:off x="0" y="0"/>
          <a:ext cx="0" cy="0"/>
          <a:chOff x="0" y="0"/>
          <a:chExt cx="0" cy="0"/>
        </a:xfrm>
      </p:grpSpPr>
      <p:sp>
        <p:nvSpPr>
          <p:cNvPr id="731" name="Google Shape;731;p82"/>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732" name="Google Shape;732;p82"/>
          <p:cNvSpPr/>
          <p:nvPr/>
        </p:nvSpPr>
        <p:spPr>
          <a:xfrm>
            <a:off x="2109950" y="1377275"/>
            <a:ext cx="1549800" cy="15498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3" name="Google Shape;733;p82"/>
          <p:cNvSpPr>
            <a:spLocks noGrp="1"/>
          </p:cNvSpPr>
          <p:nvPr>
            <p:ph type="pic" idx="2"/>
          </p:nvPr>
        </p:nvSpPr>
        <p:spPr>
          <a:xfrm>
            <a:off x="2233525" y="1459650"/>
            <a:ext cx="1590900" cy="1590900"/>
          </a:xfrm>
          <a:prstGeom prst="rect">
            <a:avLst/>
          </a:prstGeom>
          <a:noFill/>
          <a:ln>
            <a:noFill/>
          </a:ln>
        </p:spPr>
      </p:sp>
      <p:sp>
        <p:nvSpPr>
          <p:cNvPr id="734" name="Google Shape;734;p82"/>
          <p:cNvSpPr/>
          <p:nvPr/>
        </p:nvSpPr>
        <p:spPr>
          <a:xfrm>
            <a:off x="2233525" y="3174125"/>
            <a:ext cx="1590900" cy="10074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2"/>
          <p:cNvSpPr txBox="1">
            <a:spLocks noGrp="1"/>
          </p:cNvSpPr>
          <p:nvPr>
            <p:ph type="body" idx="1"/>
          </p:nvPr>
        </p:nvSpPr>
        <p:spPr>
          <a:xfrm>
            <a:off x="2233525" y="3653522"/>
            <a:ext cx="1590900" cy="528000"/>
          </a:xfrm>
          <a:prstGeom prst="rect">
            <a:avLst/>
          </a:prstGeom>
        </p:spPr>
        <p:txBody>
          <a:bodyPr spcFirstLastPara="1" wrap="square" lIns="91425" tIns="91425" rIns="91425" bIns="91425" anchor="ctr" anchorCtr="0">
            <a:norm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736" name="Google Shape;736;p82"/>
          <p:cNvSpPr txBox="1">
            <a:spLocks noGrp="1"/>
          </p:cNvSpPr>
          <p:nvPr>
            <p:ph type="subTitle" idx="3"/>
          </p:nvPr>
        </p:nvSpPr>
        <p:spPr>
          <a:xfrm>
            <a:off x="2233525" y="3286625"/>
            <a:ext cx="1590900" cy="328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737" name="Google Shape;737;p82"/>
          <p:cNvSpPr/>
          <p:nvPr/>
        </p:nvSpPr>
        <p:spPr>
          <a:xfrm>
            <a:off x="5332300" y="1377275"/>
            <a:ext cx="1549800" cy="15498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8" name="Google Shape;738;p82"/>
          <p:cNvSpPr>
            <a:spLocks noGrp="1"/>
          </p:cNvSpPr>
          <p:nvPr>
            <p:ph type="pic" idx="4"/>
          </p:nvPr>
        </p:nvSpPr>
        <p:spPr>
          <a:xfrm>
            <a:off x="5455875" y="1459650"/>
            <a:ext cx="1590900" cy="1590900"/>
          </a:xfrm>
          <a:prstGeom prst="rect">
            <a:avLst/>
          </a:prstGeom>
          <a:noFill/>
          <a:ln>
            <a:noFill/>
          </a:ln>
        </p:spPr>
      </p:sp>
      <p:sp>
        <p:nvSpPr>
          <p:cNvPr id="739" name="Google Shape;739;p82"/>
          <p:cNvSpPr/>
          <p:nvPr/>
        </p:nvSpPr>
        <p:spPr>
          <a:xfrm>
            <a:off x="5455950" y="3174125"/>
            <a:ext cx="1590900" cy="10074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0" name="Google Shape;740;p82"/>
          <p:cNvCxnSpPr/>
          <p:nvPr/>
        </p:nvCxnSpPr>
        <p:spPr>
          <a:xfrm>
            <a:off x="4558925" y="1396875"/>
            <a:ext cx="0" cy="2401500"/>
          </a:xfrm>
          <a:prstGeom prst="straightConnector1">
            <a:avLst/>
          </a:prstGeom>
          <a:noFill/>
          <a:ln w="9525" cap="flat" cmpd="sng">
            <a:solidFill>
              <a:schemeClr val="accent5"/>
            </a:solidFill>
            <a:prstDash val="solid"/>
            <a:round/>
            <a:headEnd type="none" w="med" len="med"/>
            <a:tailEnd type="none" w="med" len="med"/>
          </a:ln>
        </p:spPr>
      </p:cxnSp>
      <p:sp>
        <p:nvSpPr>
          <p:cNvPr id="741" name="Google Shape;741;p82"/>
          <p:cNvSpPr txBox="1">
            <a:spLocks noGrp="1"/>
          </p:cNvSpPr>
          <p:nvPr>
            <p:ph type="body" idx="5"/>
          </p:nvPr>
        </p:nvSpPr>
        <p:spPr>
          <a:xfrm>
            <a:off x="5455950" y="3653522"/>
            <a:ext cx="1590900" cy="528000"/>
          </a:xfrm>
          <a:prstGeom prst="rect">
            <a:avLst/>
          </a:prstGeom>
        </p:spPr>
        <p:txBody>
          <a:bodyPr spcFirstLastPara="1" wrap="square" lIns="91425" tIns="91425" rIns="91425" bIns="91425" anchor="ctr" anchorCtr="0">
            <a:norm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742" name="Google Shape;742;p82"/>
          <p:cNvSpPr txBox="1">
            <a:spLocks noGrp="1"/>
          </p:cNvSpPr>
          <p:nvPr>
            <p:ph type="subTitle" idx="6"/>
          </p:nvPr>
        </p:nvSpPr>
        <p:spPr>
          <a:xfrm>
            <a:off x="5455950" y="3286625"/>
            <a:ext cx="1590900" cy="328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With Paragraph v2 + image">
  <p:cSld name="TITLE_AND_BODY_1_3_1_2_1">
    <p:spTree>
      <p:nvGrpSpPr>
        <p:cNvPr id="1" name="Shape 90"/>
        <p:cNvGrpSpPr/>
        <p:nvPr/>
      </p:nvGrpSpPr>
      <p:grpSpPr>
        <a:xfrm>
          <a:off x="0" y="0"/>
          <a:ext cx="0" cy="0"/>
          <a:chOff x="0" y="0"/>
          <a:chExt cx="0" cy="0"/>
        </a:xfrm>
      </p:grpSpPr>
      <p:sp>
        <p:nvSpPr>
          <p:cNvPr id="91" name="Google Shape;91;p20"/>
          <p:cNvSpPr/>
          <p:nvPr/>
        </p:nvSpPr>
        <p:spPr>
          <a:xfrm>
            <a:off x="4902575"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0"/>
          <p:cNvSpPr>
            <a:spLocks noGrp="1"/>
          </p:cNvSpPr>
          <p:nvPr>
            <p:ph type="pic" idx="2"/>
          </p:nvPr>
        </p:nvSpPr>
        <p:spPr>
          <a:xfrm>
            <a:off x="4977275" y="0"/>
            <a:ext cx="4166700" cy="5143500"/>
          </a:xfrm>
          <a:prstGeom prst="rect">
            <a:avLst/>
          </a:prstGeom>
          <a:noFill/>
          <a:ln>
            <a:noFill/>
          </a:ln>
        </p:spPr>
      </p:sp>
      <p:sp>
        <p:nvSpPr>
          <p:cNvPr id="93" name="Google Shape;93;p20"/>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4" name="Google Shape;94;p20"/>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5" name="Google Shape;95;p20"/>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 Team Members slide - v1">
  <p:cSld name="CUSTOM_3">
    <p:spTree>
      <p:nvGrpSpPr>
        <p:cNvPr id="1" name="Shape 743"/>
        <p:cNvGrpSpPr/>
        <p:nvPr/>
      </p:nvGrpSpPr>
      <p:grpSpPr>
        <a:xfrm>
          <a:off x="0" y="0"/>
          <a:ext cx="0" cy="0"/>
          <a:chOff x="0" y="0"/>
          <a:chExt cx="0" cy="0"/>
        </a:xfrm>
      </p:grpSpPr>
      <p:sp>
        <p:nvSpPr>
          <p:cNvPr id="744" name="Google Shape;744;p83"/>
          <p:cNvSpPr/>
          <p:nvPr/>
        </p:nvSpPr>
        <p:spPr>
          <a:xfrm>
            <a:off x="566250" y="3599100"/>
            <a:ext cx="2216700" cy="147300"/>
          </a:xfrm>
          <a:prstGeom prst="rect">
            <a:avLst/>
          </a:prstGeom>
          <a:solidFill>
            <a:srgbClr val="3EA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3"/>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746" name="Google Shape;746;p83"/>
          <p:cNvSpPr>
            <a:spLocks noGrp="1"/>
          </p:cNvSpPr>
          <p:nvPr>
            <p:ph type="pic" idx="2"/>
          </p:nvPr>
        </p:nvSpPr>
        <p:spPr>
          <a:xfrm>
            <a:off x="566400" y="1371600"/>
            <a:ext cx="2216700" cy="2227500"/>
          </a:xfrm>
          <a:prstGeom prst="rect">
            <a:avLst/>
          </a:prstGeom>
          <a:noFill/>
          <a:ln>
            <a:noFill/>
          </a:ln>
        </p:spPr>
      </p:sp>
      <p:sp>
        <p:nvSpPr>
          <p:cNvPr id="747" name="Google Shape;747;p83"/>
          <p:cNvSpPr/>
          <p:nvPr/>
        </p:nvSpPr>
        <p:spPr>
          <a:xfrm>
            <a:off x="563025" y="3746500"/>
            <a:ext cx="2227500" cy="1044000"/>
          </a:xfrm>
          <a:prstGeom prst="rect">
            <a:avLst/>
          </a:prstGeom>
          <a:solidFill>
            <a:schemeClr val="lt1"/>
          </a:solidFill>
          <a:ln>
            <a:noFill/>
          </a:ln>
          <a:effectLst>
            <a:outerShdw blurRad="342900" dist="11430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3"/>
          <p:cNvSpPr txBox="1">
            <a:spLocks noGrp="1"/>
          </p:cNvSpPr>
          <p:nvPr>
            <p:ph type="subTitle" idx="1"/>
          </p:nvPr>
        </p:nvSpPr>
        <p:spPr>
          <a:xfrm>
            <a:off x="573375" y="3855675"/>
            <a:ext cx="2227500" cy="328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749" name="Google Shape;749;p83"/>
          <p:cNvSpPr/>
          <p:nvPr/>
        </p:nvSpPr>
        <p:spPr>
          <a:xfrm>
            <a:off x="3452850" y="3604775"/>
            <a:ext cx="2216700" cy="147300"/>
          </a:xfrm>
          <a:prstGeom prst="rect">
            <a:avLst/>
          </a:prstGeom>
          <a:solidFill>
            <a:srgbClr val="3EA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3"/>
          <p:cNvSpPr>
            <a:spLocks noGrp="1"/>
          </p:cNvSpPr>
          <p:nvPr>
            <p:ph type="pic" idx="3"/>
          </p:nvPr>
        </p:nvSpPr>
        <p:spPr>
          <a:xfrm>
            <a:off x="3453000" y="1377275"/>
            <a:ext cx="2216700" cy="2227500"/>
          </a:xfrm>
          <a:prstGeom prst="rect">
            <a:avLst/>
          </a:prstGeom>
          <a:noFill/>
          <a:ln>
            <a:noFill/>
          </a:ln>
        </p:spPr>
      </p:sp>
      <p:sp>
        <p:nvSpPr>
          <p:cNvPr id="751" name="Google Shape;751;p83"/>
          <p:cNvSpPr/>
          <p:nvPr/>
        </p:nvSpPr>
        <p:spPr>
          <a:xfrm>
            <a:off x="3449625" y="3753676"/>
            <a:ext cx="2227500" cy="1044000"/>
          </a:xfrm>
          <a:prstGeom prst="rect">
            <a:avLst/>
          </a:prstGeom>
          <a:solidFill>
            <a:schemeClr val="lt1"/>
          </a:solidFill>
          <a:ln>
            <a:noFill/>
          </a:ln>
          <a:effectLst>
            <a:outerShdw blurRad="342900" dist="11430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3"/>
          <p:cNvSpPr/>
          <p:nvPr/>
        </p:nvSpPr>
        <p:spPr>
          <a:xfrm>
            <a:off x="6350250" y="3599050"/>
            <a:ext cx="2216700" cy="147300"/>
          </a:xfrm>
          <a:prstGeom prst="rect">
            <a:avLst/>
          </a:prstGeom>
          <a:solidFill>
            <a:srgbClr val="3EA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3"/>
          <p:cNvSpPr>
            <a:spLocks noGrp="1"/>
          </p:cNvSpPr>
          <p:nvPr>
            <p:ph type="pic" idx="4"/>
          </p:nvPr>
        </p:nvSpPr>
        <p:spPr>
          <a:xfrm>
            <a:off x="6350400" y="1371600"/>
            <a:ext cx="2216700" cy="2227500"/>
          </a:xfrm>
          <a:prstGeom prst="rect">
            <a:avLst/>
          </a:prstGeom>
          <a:noFill/>
          <a:ln>
            <a:noFill/>
          </a:ln>
        </p:spPr>
      </p:sp>
      <p:sp>
        <p:nvSpPr>
          <p:cNvPr id="754" name="Google Shape;754;p83"/>
          <p:cNvSpPr/>
          <p:nvPr/>
        </p:nvSpPr>
        <p:spPr>
          <a:xfrm>
            <a:off x="6347025" y="3746500"/>
            <a:ext cx="2227500" cy="1044000"/>
          </a:xfrm>
          <a:prstGeom prst="rect">
            <a:avLst/>
          </a:prstGeom>
          <a:solidFill>
            <a:schemeClr val="lt1"/>
          </a:solidFill>
          <a:ln>
            <a:noFill/>
          </a:ln>
          <a:effectLst>
            <a:outerShdw blurRad="342900" dist="11430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5" name="Google Shape;755;p83"/>
          <p:cNvCxnSpPr/>
          <p:nvPr/>
        </p:nvCxnSpPr>
        <p:spPr>
          <a:xfrm>
            <a:off x="3125250" y="1371600"/>
            <a:ext cx="0" cy="3426000"/>
          </a:xfrm>
          <a:prstGeom prst="straightConnector1">
            <a:avLst/>
          </a:prstGeom>
          <a:noFill/>
          <a:ln w="19050" cap="flat" cmpd="sng">
            <a:solidFill>
              <a:schemeClr val="accent5"/>
            </a:solidFill>
            <a:prstDash val="solid"/>
            <a:round/>
            <a:headEnd type="none" w="med" len="med"/>
            <a:tailEnd type="none" w="med" len="med"/>
          </a:ln>
        </p:spPr>
      </p:cxnSp>
      <p:cxnSp>
        <p:nvCxnSpPr>
          <p:cNvPr id="756" name="Google Shape;756;p83"/>
          <p:cNvCxnSpPr/>
          <p:nvPr/>
        </p:nvCxnSpPr>
        <p:spPr>
          <a:xfrm>
            <a:off x="6011325" y="1371600"/>
            <a:ext cx="0" cy="3426000"/>
          </a:xfrm>
          <a:prstGeom prst="straightConnector1">
            <a:avLst/>
          </a:prstGeom>
          <a:noFill/>
          <a:ln w="19050" cap="flat" cmpd="sng">
            <a:solidFill>
              <a:schemeClr val="accent5"/>
            </a:solidFill>
            <a:prstDash val="solid"/>
            <a:round/>
            <a:headEnd type="none" w="med" len="med"/>
            <a:tailEnd type="none" w="med" len="med"/>
          </a:ln>
        </p:spPr>
      </p:cxnSp>
      <p:sp>
        <p:nvSpPr>
          <p:cNvPr id="757" name="Google Shape;757;p83"/>
          <p:cNvSpPr txBox="1">
            <a:spLocks noGrp="1"/>
          </p:cNvSpPr>
          <p:nvPr>
            <p:ph type="subTitle" idx="5"/>
          </p:nvPr>
        </p:nvSpPr>
        <p:spPr>
          <a:xfrm>
            <a:off x="3454538" y="3855675"/>
            <a:ext cx="2227500" cy="328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758" name="Google Shape;758;p83"/>
          <p:cNvSpPr txBox="1">
            <a:spLocks noGrp="1"/>
          </p:cNvSpPr>
          <p:nvPr>
            <p:ph type="subTitle" idx="6"/>
          </p:nvPr>
        </p:nvSpPr>
        <p:spPr>
          <a:xfrm>
            <a:off x="6340600" y="3855675"/>
            <a:ext cx="2227500" cy="328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759" name="Google Shape;759;p83"/>
          <p:cNvSpPr txBox="1">
            <a:spLocks noGrp="1"/>
          </p:cNvSpPr>
          <p:nvPr>
            <p:ph type="body" idx="7"/>
          </p:nvPr>
        </p:nvSpPr>
        <p:spPr>
          <a:xfrm>
            <a:off x="573375" y="4242125"/>
            <a:ext cx="2227500" cy="4392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760" name="Google Shape;760;p83"/>
          <p:cNvSpPr txBox="1">
            <a:spLocks noGrp="1"/>
          </p:cNvSpPr>
          <p:nvPr>
            <p:ph type="body" idx="8"/>
          </p:nvPr>
        </p:nvSpPr>
        <p:spPr>
          <a:xfrm>
            <a:off x="3454538" y="4242125"/>
            <a:ext cx="2227500" cy="4392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761" name="Google Shape;761;p83"/>
          <p:cNvSpPr txBox="1">
            <a:spLocks noGrp="1"/>
          </p:cNvSpPr>
          <p:nvPr>
            <p:ph type="body" idx="9"/>
          </p:nvPr>
        </p:nvSpPr>
        <p:spPr>
          <a:xfrm>
            <a:off x="6340600" y="4242125"/>
            <a:ext cx="2227500" cy="4392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 Team Members  slide - v2">
  <p:cSld name="CUSTOM_4">
    <p:spTree>
      <p:nvGrpSpPr>
        <p:cNvPr id="1" name="Shape 762"/>
        <p:cNvGrpSpPr/>
        <p:nvPr/>
      </p:nvGrpSpPr>
      <p:grpSpPr>
        <a:xfrm>
          <a:off x="0" y="0"/>
          <a:ext cx="0" cy="0"/>
          <a:chOff x="0" y="0"/>
          <a:chExt cx="0" cy="0"/>
        </a:xfrm>
      </p:grpSpPr>
      <p:sp>
        <p:nvSpPr>
          <p:cNvPr id="763" name="Google Shape;763;p84"/>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764" name="Google Shape;764;p84"/>
          <p:cNvSpPr/>
          <p:nvPr/>
        </p:nvSpPr>
        <p:spPr>
          <a:xfrm>
            <a:off x="553500" y="2460625"/>
            <a:ext cx="8024400" cy="232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4"/>
          <p:cNvSpPr>
            <a:spLocks noGrp="1"/>
          </p:cNvSpPr>
          <p:nvPr>
            <p:ph type="pic" idx="2"/>
          </p:nvPr>
        </p:nvSpPr>
        <p:spPr>
          <a:xfrm>
            <a:off x="772575" y="1812925"/>
            <a:ext cx="1943100" cy="1943100"/>
          </a:xfrm>
          <a:prstGeom prst="rect">
            <a:avLst/>
          </a:prstGeom>
          <a:noFill/>
          <a:ln>
            <a:noFill/>
          </a:ln>
        </p:spPr>
      </p:sp>
      <p:sp>
        <p:nvSpPr>
          <p:cNvPr id="766" name="Google Shape;766;p84"/>
          <p:cNvSpPr txBox="1">
            <a:spLocks noGrp="1"/>
          </p:cNvSpPr>
          <p:nvPr>
            <p:ph type="body" idx="1"/>
          </p:nvPr>
        </p:nvSpPr>
        <p:spPr>
          <a:xfrm>
            <a:off x="772575" y="4260850"/>
            <a:ext cx="1943100" cy="4653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Clr>
                <a:schemeClr val="lt2"/>
              </a:buClr>
              <a:buSzPts val="1100"/>
              <a:buChar char="●"/>
              <a:defRPr>
                <a:solidFill>
                  <a:schemeClr val="lt2"/>
                </a:solidFill>
              </a:defRPr>
            </a:lvl1pPr>
            <a:lvl2pPr marL="914400" lvl="1" indent="-298450">
              <a:lnSpc>
                <a:spcPct val="115000"/>
              </a:lnSpc>
              <a:spcBef>
                <a:spcPts val="0"/>
              </a:spcBef>
              <a:spcAft>
                <a:spcPts val="0"/>
              </a:spcAft>
              <a:buClr>
                <a:schemeClr val="lt2"/>
              </a:buClr>
              <a:buSzPts val="1100"/>
              <a:buChar char="○"/>
              <a:defRPr>
                <a:solidFill>
                  <a:schemeClr val="lt2"/>
                </a:solidFill>
              </a:defRPr>
            </a:lvl2pPr>
            <a:lvl3pPr marL="1371600" lvl="2" indent="-298450">
              <a:lnSpc>
                <a:spcPct val="115000"/>
              </a:lnSpc>
              <a:spcBef>
                <a:spcPts val="0"/>
              </a:spcBef>
              <a:spcAft>
                <a:spcPts val="0"/>
              </a:spcAft>
              <a:buClr>
                <a:schemeClr val="lt2"/>
              </a:buClr>
              <a:buSzPts val="1100"/>
              <a:buChar char="■"/>
              <a:defRPr>
                <a:solidFill>
                  <a:schemeClr val="lt2"/>
                </a:solidFill>
              </a:defRPr>
            </a:lvl3pPr>
            <a:lvl4pPr marL="1828800" lvl="3" indent="-298450">
              <a:lnSpc>
                <a:spcPct val="115000"/>
              </a:lnSpc>
              <a:spcBef>
                <a:spcPts val="0"/>
              </a:spcBef>
              <a:spcAft>
                <a:spcPts val="0"/>
              </a:spcAft>
              <a:buClr>
                <a:schemeClr val="lt2"/>
              </a:buClr>
              <a:buSzPts val="1100"/>
              <a:buChar char="●"/>
              <a:defRPr>
                <a:solidFill>
                  <a:schemeClr val="lt2"/>
                </a:solidFill>
              </a:defRPr>
            </a:lvl4pPr>
            <a:lvl5pPr marL="2286000" lvl="4" indent="-298450">
              <a:lnSpc>
                <a:spcPct val="115000"/>
              </a:lnSpc>
              <a:spcBef>
                <a:spcPts val="0"/>
              </a:spcBef>
              <a:spcAft>
                <a:spcPts val="0"/>
              </a:spcAft>
              <a:buClr>
                <a:schemeClr val="lt2"/>
              </a:buClr>
              <a:buSzPts val="1100"/>
              <a:buChar char="○"/>
              <a:defRPr>
                <a:solidFill>
                  <a:schemeClr val="lt2"/>
                </a:solidFill>
              </a:defRPr>
            </a:lvl5pPr>
            <a:lvl6pPr marL="2743200" lvl="5" indent="-298450">
              <a:lnSpc>
                <a:spcPct val="115000"/>
              </a:lnSpc>
              <a:spcBef>
                <a:spcPts val="0"/>
              </a:spcBef>
              <a:spcAft>
                <a:spcPts val="0"/>
              </a:spcAft>
              <a:buClr>
                <a:schemeClr val="lt2"/>
              </a:buClr>
              <a:buSzPts val="1100"/>
              <a:buChar char="■"/>
              <a:defRPr>
                <a:solidFill>
                  <a:schemeClr val="lt2"/>
                </a:solidFill>
              </a:defRPr>
            </a:lvl6pPr>
            <a:lvl7pPr marL="3200400" lvl="6" indent="-298450">
              <a:lnSpc>
                <a:spcPct val="115000"/>
              </a:lnSpc>
              <a:spcBef>
                <a:spcPts val="0"/>
              </a:spcBef>
              <a:spcAft>
                <a:spcPts val="0"/>
              </a:spcAft>
              <a:buClr>
                <a:schemeClr val="lt2"/>
              </a:buClr>
              <a:buSzPts val="1100"/>
              <a:buChar char="●"/>
              <a:defRPr>
                <a:solidFill>
                  <a:schemeClr val="lt2"/>
                </a:solidFill>
              </a:defRPr>
            </a:lvl7pPr>
            <a:lvl8pPr marL="3657600" lvl="7" indent="-298450">
              <a:lnSpc>
                <a:spcPct val="115000"/>
              </a:lnSpc>
              <a:spcBef>
                <a:spcPts val="0"/>
              </a:spcBef>
              <a:spcAft>
                <a:spcPts val="0"/>
              </a:spcAft>
              <a:buClr>
                <a:schemeClr val="lt2"/>
              </a:buClr>
              <a:buSzPts val="1100"/>
              <a:buChar char="○"/>
              <a:defRPr>
                <a:solidFill>
                  <a:schemeClr val="lt2"/>
                </a:solidFill>
              </a:defRPr>
            </a:lvl8pPr>
            <a:lvl9pPr marL="4114800" lvl="8" indent="-298450">
              <a:lnSpc>
                <a:spcPct val="115000"/>
              </a:lnSpc>
              <a:spcBef>
                <a:spcPts val="0"/>
              </a:spcBef>
              <a:spcAft>
                <a:spcPts val="0"/>
              </a:spcAft>
              <a:buClr>
                <a:schemeClr val="lt2"/>
              </a:buClr>
              <a:buSzPts val="1100"/>
              <a:buChar char="■"/>
              <a:defRPr>
                <a:solidFill>
                  <a:schemeClr val="lt2"/>
                </a:solidFill>
              </a:defRPr>
            </a:lvl9pPr>
          </a:lstStyle>
          <a:p>
            <a:endParaRPr/>
          </a:p>
        </p:txBody>
      </p:sp>
      <p:sp>
        <p:nvSpPr>
          <p:cNvPr id="767" name="Google Shape;767;p84"/>
          <p:cNvSpPr txBox="1">
            <a:spLocks noGrp="1"/>
          </p:cNvSpPr>
          <p:nvPr>
            <p:ph type="subTitle" idx="3"/>
          </p:nvPr>
        </p:nvSpPr>
        <p:spPr>
          <a:xfrm>
            <a:off x="772575" y="3864325"/>
            <a:ext cx="1943100" cy="370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768" name="Google Shape;768;p84"/>
          <p:cNvSpPr>
            <a:spLocks noGrp="1"/>
          </p:cNvSpPr>
          <p:nvPr>
            <p:ph type="pic" idx="4"/>
          </p:nvPr>
        </p:nvSpPr>
        <p:spPr>
          <a:xfrm>
            <a:off x="3594150" y="1812925"/>
            <a:ext cx="1943100" cy="1943100"/>
          </a:xfrm>
          <a:prstGeom prst="rect">
            <a:avLst/>
          </a:prstGeom>
          <a:noFill/>
          <a:ln>
            <a:noFill/>
          </a:ln>
        </p:spPr>
      </p:sp>
      <p:sp>
        <p:nvSpPr>
          <p:cNvPr id="769" name="Google Shape;769;p84"/>
          <p:cNvSpPr>
            <a:spLocks noGrp="1"/>
          </p:cNvSpPr>
          <p:nvPr>
            <p:ph type="pic" idx="5"/>
          </p:nvPr>
        </p:nvSpPr>
        <p:spPr>
          <a:xfrm>
            <a:off x="6415725" y="1812925"/>
            <a:ext cx="1943100" cy="1943100"/>
          </a:xfrm>
          <a:prstGeom prst="rect">
            <a:avLst/>
          </a:prstGeom>
          <a:noFill/>
          <a:ln>
            <a:noFill/>
          </a:ln>
        </p:spPr>
      </p:sp>
      <p:cxnSp>
        <p:nvCxnSpPr>
          <p:cNvPr id="770" name="Google Shape;770;p84"/>
          <p:cNvCxnSpPr/>
          <p:nvPr/>
        </p:nvCxnSpPr>
        <p:spPr>
          <a:xfrm>
            <a:off x="3154925" y="2248084"/>
            <a:ext cx="0" cy="2533500"/>
          </a:xfrm>
          <a:prstGeom prst="straightConnector1">
            <a:avLst/>
          </a:prstGeom>
          <a:noFill/>
          <a:ln w="28575" cap="flat" cmpd="sng">
            <a:solidFill>
              <a:schemeClr val="lt1"/>
            </a:solidFill>
            <a:prstDash val="solid"/>
            <a:round/>
            <a:headEnd type="none" w="med" len="med"/>
            <a:tailEnd type="none" w="med" len="med"/>
          </a:ln>
        </p:spPr>
      </p:cxnSp>
      <p:cxnSp>
        <p:nvCxnSpPr>
          <p:cNvPr id="771" name="Google Shape;771;p84"/>
          <p:cNvCxnSpPr/>
          <p:nvPr/>
        </p:nvCxnSpPr>
        <p:spPr>
          <a:xfrm>
            <a:off x="5976500" y="2460625"/>
            <a:ext cx="0" cy="2533500"/>
          </a:xfrm>
          <a:prstGeom prst="straightConnector1">
            <a:avLst/>
          </a:prstGeom>
          <a:noFill/>
          <a:ln w="28575" cap="flat" cmpd="sng">
            <a:solidFill>
              <a:schemeClr val="lt1"/>
            </a:solidFill>
            <a:prstDash val="solid"/>
            <a:round/>
            <a:headEnd type="none" w="med" len="med"/>
            <a:tailEnd type="none" w="med" len="med"/>
          </a:ln>
        </p:spPr>
      </p:cxnSp>
      <p:sp>
        <p:nvSpPr>
          <p:cNvPr id="772" name="Google Shape;772;p84"/>
          <p:cNvSpPr txBox="1">
            <a:spLocks noGrp="1"/>
          </p:cNvSpPr>
          <p:nvPr>
            <p:ph type="body" idx="6"/>
          </p:nvPr>
        </p:nvSpPr>
        <p:spPr>
          <a:xfrm>
            <a:off x="3551450" y="4260850"/>
            <a:ext cx="1943100" cy="4653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Clr>
                <a:schemeClr val="lt2"/>
              </a:buClr>
              <a:buSzPts val="1100"/>
              <a:buChar char="●"/>
              <a:defRPr>
                <a:solidFill>
                  <a:schemeClr val="lt2"/>
                </a:solidFill>
              </a:defRPr>
            </a:lvl1pPr>
            <a:lvl2pPr marL="914400" lvl="1" indent="-298450">
              <a:lnSpc>
                <a:spcPct val="115000"/>
              </a:lnSpc>
              <a:spcBef>
                <a:spcPts val="0"/>
              </a:spcBef>
              <a:spcAft>
                <a:spcPts val="0"/>
              </a:spcAft>
              <a:buClr>
                <a:schemeClr val="lt2"/>
              </a:buClr>
              <a:buSzPts val="1100"/>
              <a:buChar char="○"/>
              <a:defRPr>
                <a:solidFill>
                  <a:schemeClr val="lt2"/>
                </a:solidFill>
              </a:defRPr>
            </a:lvl2pPr>
            <a:lvl3pPr marL="1371600" lvl="2" indent="-298450">
              <a:lnSpc>
                <a:spcPct val="115000"/>
              </a:lnSpc>
              <a:spcBef>
                <a:spcPts val="0"/>
              </a:spcBef>
              <a:spcAft>
                <a:spcPts val="0"/>
              </a:spcAft>
              <a:buClr>
                <a:schemeClr val="lt2"/>
              </a:buClr>
              <a:buSzPts val="1100"/>
              <a:buChar char="■"/>
              <a:defRPr>
                <a:solidFill>
                  <a:schemeClr val="lt2"/>
                </a:solidFill>
              </a:defRPr>
            </a:lvl3pPr>
            <a:lvl4pPr marL="1828800" lvl="3" indent="-298450">
              <a:lnSpc>
                <a:spcPct val="115000"/>
              </a:lnSpc>
              <a:spcBef>
                <a:spcPts val="0"/>
              </a:spcBef>
              <a:spcAft>
                <a:spcPts val="0"/>
              </a:spcAft>
              <a:buClr>
                <a:schemeClr val="lt2"/>
              </a:buClr>
              <a:buSzPts val="1100"/>
              <a:buChar char="●"/>
              <a:defRPr>
                <a:solidFill>
                  <a:schemeClr val="lt2"/>
                </a:solidFill>
              </a:defRPr>
            </a:lvl4pPr>
            <a:lvl5pPr marL="2286000" lvl="4" indent="-298450">
              <a:lnSpc>
                <a:spcPct val="115000"/>
              </a:lnSpc>
              <a:spcBef>
                <a:spcPts val="0"/>
              </a:spcBef>
              <a:spcAft>
                <a:spcPts val="0"/>
              </a:spcAft>
              <a:buClr>
                <a:schemeClr val="lt2"/>
              </a:buClr>
              <a:buSzPts val="1100"/>
              <a:buChar char="○"/>
              <a:defRPr>
                <a:solidFill>
                  <a:schemeClr val="lt2"/>
                </a:solidFill>
              </a:defRPr>
            </a:lvl5pPr>
            <a:lvl6pPr marL="2743200" lvl="5" indent="-298450">
              <a:lnSpc>
                <a:spcPct val="115000"/>
              </a:lnSpc>
              <a:spcBef>
                <a:spcPts val="0"/>
              </a:spcBef>
              <a:spcAft>
                <a:spcPts val="0"/>
              </a:spcAft>
              <a:buClr>
                <a:schemeClr val="lt2"/>
              </a:buClr>
              <a:buSzPts val="1100"/>
              <a:buChar char="■"/>
              <a:defRPr>
                <a:solidFill>
                  <a:schemeClr val="lt2"/>
                </a:solidFill>
              </a:defRPr>
            </a:lvl6pPr>
            <a:lvl7pPr marL="3200400" lvl="6" indent="-298450">
              <a:lnSpc>
                <a:spcPct val="115000"/>
              </a:lnSpc>
              <a:spcBef>
                <a:spcPts val="0"/>
              </a:spcBef>
              <a:spcAft>
                <a:spcPts val="0"/>
              </a:spcAft>
              <a:buClr>
                <a:schemeClr val="lt2"/>
              </a:buClr>
              <a:buSzPts val="1100"/>
              <a:buChar char="●"/>
              <a:defRPr>
                <a:solidFill>
                  <a:schemeClr val="lt2"/>
                </a:solidFill>
              </a:defRPr>
            </a:lvl7pPr>
            <a:lvl8pPr marL="3657600" lvl="7" indent="-298450">
              <a:lnSpc>
                <a:spcPct val="115000"/>
              </a:lnSpc>
              <a:spcBef>
                <a:spcPts val="0"/>
              </a:spcBef>
              <a:spcAft>
                <a:spcPts val="0"/>
              </a:spcAft>
              <a:buClr>
                <a:schemeClr val="lt2"/>
              </a:buClr>
              <a:buSzPts val="1100"/>
              <a:buChar char="○"/>
              <a:defRPr>
                <a:solidFill>
                  <a:schemeClr val="lt2"/>
                </a:solidFill>
              </a:defRPr>
            </a:lvl8pPr>
            <a:lvl9pPr marL="4114800" lvl="8" indent="-298450">
              <a:lnSpc>
                <a:spcPct val="115000"/>
              </a:lnSpc>
              <a:spcBef>
                <a:spcPts val="0"/>
              </a:spcBef>
              <a:spcAft>
                <a:spcPts val="0"/>
              </a:spcAft>
              <a:buClr>
                <a:schemeClr val="lt2"/>
              </a:buClr>
              <a:buSzPts val="1100"/>
              <a:buChar char="■"/>
              <a:defRPr>
                <a:solidFill>
                  <a:schemeClr val="lt2"/>
                </a:solidFill>
              </a:defRPr>
            </a:lvl9pPr>
          </a:lstStyle>
          <a:p>
            <a:endParaRPr/>
          </a:p>
        </p:txBody>
      </p:sp>
      <p:sp>
        <p:nvSpPr>
          <p:cNvPr id="773" name="Google Shape;773;p84"/>
          <p:cNvSpPr txBox="1">
            <a:spLocks noGrp="1"/>
          </p:cNvSpPr>
          <p:nvPr>
            <p:ph type="subTitle" idx="7"/>
          </p:nvPr>
        </p:nvSpPr>
        <p:spPr>
          <a:xfrm>
            <a:off x="3551450" y="3864325"/>
            <a:ext cx="1943100" cy="370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774" name="Google Shape;774;p84"/>
          <p:cNvSpPr txBox="1">
            <a:spLocks noGrp="1"/>
          </p:cNvSpPr>
          <p:nvPr>
            <p:ph type="body" idx="8"/>
          </p:nvPr>
        </p:nvSpPr>
        <p:spPr>
          <a:xfrm>
            <a:off x="6415725" y="4260850"/>
            <a:ext cx="1943100" cy="4653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Clr>
                <a:schemeClr val="lt2"/>
              </a:buClr>
              <a:buSzPts val="1100"/>
              <a:buChar char="●"/>
              <a:defRPr>
                <a:solidFill>
                  <a:schemeClr val="lt2"/>
                </a:solidFill>
              </a:defRPr>
            </a:lvl1pPr>
            <a:lvl2pPr marL="914400" lvl="1" indent="-298450">
              <a:lnSpc>
                <a:spcPct val="115000"/>
              </a:lnSpc>
              <a:spcBef>
                <a:spcPts val="0"/>
              </a:spcBef>
              <a:spcAft>
                <a:spcPts val="0"/>
              </a:spcAft>
              <a:buClr>
                <a:schemeClr val="lt2"/>
              </a:buClr>
              <a:buSzPts val="1100"/>
              <a:buChar char="○"/>
              <a:defRPr>
                <a:solidFill>
                  <a:schemeClr val="lt2"/>
                </a:solidFill>
              </a:defRPr>
            </a:lvl2pPr>
            <a:lvl3pPr marL="1371600" lvl="2" indent="-298450">
              <a:lnSpc>
                <a:spcPct val="115000"/>
              </a:lnSpc>
              <a:spcBef>
                <a:spcPts val="0"/>
              </a:spcBef>
              <a:spcAft>
                <a:spcPts val="0"/>
              </a:spcAft>
              <a:buClr>
                <a:schemeClr val="lt2"/>
              </a:buClr>
              <a:buSzPts val="1100"/>
              <a:buChar char="■"/>
              <a:defRPr>
                <a:solidFill>
                  <a:schemeClr val="lt2"/>
                </a:solidFill>
              </a:defRPr>
            </a:lvl3pPr>
            <a:lvl4pPr marL="1828800" lvl="3" indent="-298450">
              <a:lnSpc>
                <a:spcPct val="115000"/>
              </a:lnSpc>
              <a:spcBef>
                <a:spcPts val="0"/>
              </a:spcBef>
              <a:spcAft>
                <a:spcPts val="0"/>
              </a:spcAft>
              <a:buClr>
                <a:schemeClr val="lt2"/>
              </a:buClr>
              <a:buSzPts val="1100"/>
              <a:buChar char="●"/>
              <a:defRPr>
                <a:solidFill>
                  <a:schemeClr val="lt2"/>
                </a:solidFill>
              </a:defRPr>
            </a:lvl4pPr>
            <a:lvl5pPr marL="2286000" lvl="4" indent="-298450">
              <a:lnSpc>
                <a:spcPct val="115000"/>
              </a:lnSpc>
              <a:spcBef>
                <a:spcPts val="0"/>
              </a:spcBef>
              <a:spcAft>
                <a:spcPts val="0"/>
              </a:spcAft>
              <a:buClr>
                <a:schemeClr val="lt2"/>
              </a:buClr>
              <a:buSzPts val="1100"/>
              <a:buChar char="○"/>
              <a:defRPr>
                <a:solidFill>
                  <a:schemeClr val="lt2"/>
                </a:solidFill>
              </a:defRPr>
            </a:lvl5pPr>
            <a:lvl6pPr marL="2743200" lvl="5" indent="-298450">
              <a:lnSpc>
                <a:spcPct val="115000"/>
              </a:lnSpc>
              <a:spcBef>
                <a:spcPts val="0"/>
              </a:spcBef>
              <a:spcAft>
                <a:spcPts val="0"/>
              </a:spcAft>
              <a:buClr>
                <a:schemeClr val="lt2"/>
              </a:buClr>
              <a:buSzPts val="1100"/>
              <a:buChar char="■"/>
              <a:defRPr>
                <a:solidFill>
                  <a:schemeClr val="lt2"/>
                </a:solidFill>
              </a:defRPr>
            </a:lvl6pPr>
            <a:lvl7pPr marL="3200400" lvl="6" indent="-298450">
              <a:lnSpc>
                <a:spcPct val="115000"/>
              </a:lnSpc>
              <a:spcBef>
                <a:spcPts val="0"/>
              </a:spcBef>
              <a:spcAft>
                <a:spcPts val="0"/>
              </a:spcAft>
              <a:buClr>
                <a:schemeClr val="lt2"/>
              </a:buClr>
              <a:buSzPts val="1100"/>
              <a:buChar char="●"/>
              <a:defRPr>
                <a:solidFill>
                  <a:schemeClr val="lt2"/>
                </a:solidFill>
              </a:defRPr>
            </a:lvl7pPr>
            <a:lvl8pPr marL="3657600" lvl="7" indent="-298450">
              <a:lnSpc>
                <a:spcPct val="115000"/>
              </a:lnSpc>
              <a:spcBef>
                <a:spcPts val="0"/>
              </a:spcBef>
              <a:spcAft>
                <a:spcPts val="0"/>
              </a:spcAft>
              <a:buClr>
                <a:schemeClr val="lt2"/>
              </a:buClr>
              <a:buSzPts val="1100"/>
              <a:buChar char="○"/>
              <a:defRPr>
                <a:solidFill>
                  <a:schemeClr val="lt2"/>
                </a:solidFill>
              </a:defRPr>
            </a:lvl8pPr>
            <a:lvl9pPr marL="4114800" lvl="8" indent="-298450">
              <a:lnSpc>
                <a:spcPct val="115000"/>
              </a:lnSpc>
              <a:spcBef>
                <a:spcPts val="0"/>
              </a:spcBef>
              <a:spcAft>
                <a:spcPts val="0"/>
              </a:spcAft>
              <a:buClr>
                <a:schemeClr val="lt2"/>
              </a:buClr>
              <a:buSzPts val="1100"/>
              <a:buChar char="■"/>
              <a:defRPr>
                <a:solidFill>
                  <a:schemeClr val="lt2"/>
                </a:solidFill>
              </a:defRPr>
            </a:lvl9pPr>
          </a:lstStyle>
          <a:p>
            <a:endParaRPr/>
          </a:p>
        </p:txBody>
      </p:sp>
      <p:sp>
        <p:nvSpPr>
          <p:cNvPr id="775" name="Google Shape;775;p84"/>
          <p:cNvSpPr txBox="1">
            <a:spLocks noGrp="1"/>
          </p:cNvSpPr>
          <p:nvPr>
            <p:ph type="subTitle" idx="9"/>
          </p:nvPr>
        </p:nvSpPr>
        <p:spPr>
          <a:xfrm>
            <a:off x="6415725" y="3864325"/>
            <a:ext cx="1943100" cy="370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3 Team Members  slide - v3">
  <p:cSld name="CUSTOM_5_2">
    <p:spTree>
      <p:nvGrpSpPr>
        <p:cNvPr id="1" name="Shape 776"/>
        <p:cNvGrpSpPr/>
        <p:nvPr/>
      </p:nvGrpSpPr>
      <p:grpSpPr>
        <a:xfrm>
          <a:off x="0" y="0"/>
          <a:ext cx="0" cy="0"/>
          <a:chOff x="0" y="0"/>
          <a:chExt cx="0" cy="0"/>
        </a:xfrm>
      </p:grpSpPr>
      <p:sp>
        <p:nvSpPr>
          <p:cNvPr id="777" name="Google Shape;777;p85"/>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778" name="Google Shape;778;p85"/>
          <p:cNvSpPr/>
          <p:nvPr/>
        </p:nvSpPr>
        <p:spPr>
          <a:xfrm>
            <a:off x="566250" y="2463875"/>
            <a:ext cx="2133600" cy="2105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a:spLocks noGrp="1"/>
          </p:cNvSpPr>
          <p:nvPr>
            <p:ph type="pic" idx="2"/>
          </p:nvPr>
        </p:nvSpPr>
        <p:spPr>
          <a:xfrm>
            <a:off x="766200" y="1746250"/>
            <a:ext cx="1733700" cy="1733700"/>
          </a:xfrm>
          <a:prstGeom prst="ellipse">
            <a:avLst/>
          </a:prstGeom>
          <a:noFill/>
          <a:ln w="19050" cap="flat" cmpd="sng">
            <a:solidFill>
              <a:schemeClr val="accent5"/>
            </a:solidFill>
            <a:prstDash val="solid"/>
            <a:round/>
            <a:headEnd type="none" w="sm" len="sm"/>
            <a:tailEnd type="none" w="sm" len="sm"/>
          </a:ln>
        </p:spPr>
      </p:sp>
      <p:sp>
        <p:nvSpPr>
          <p:cNvPr id="780" name="Google Shape;780;p85"/>
          <p:cNvSpPr/>
          <p:nvPr/>
        </p:nvSpPr>
        <p:spPr>
          <a:xfrm>
            <a:off x="566250" y="4444775"/>
            <a:ext cx="2133600" cy="12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txBox="1">
            <a:spLocks noGrp="1"/>
          </p:cNvSpPr>
          <p:nvPr>
            <p:ph type="subTitle" idx="1"/>
          </p:nvPr>
        </p:nvSpPr>
        <p:spPr>
          <a:xfrm>
            <a:off x="661500" y="3567129"/>
            <a:ext cx="1943100" cy="367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782" name="Google Shape;782;p85"/>
          <p:cNvSpPr/>
          <p:nvPr/>
        </p:nvSpPr>
        <p:spPr>
          <a:xfrm>
            <a:off x="6444150" y="2463875"/>
            <a:ext cx="2133600" cy="2105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5"/>
          <p:cNvSpPr>
            <a:spLocks noGrp="1"/>
          </p:cNvSpPr>
          <p:nvPr>
            <p:ph type="pic" idx="3"/>
          </p:nvPr>
        </p:nvSpPr>
        <p:spPr>
          <a:xfrm>
            <a:off x="6644100" y="1746250"/>
            <a:ext cx="1733700" cy="1733700"/>
          </a:xfrm>
          <a:prstGeom prst="ellipse">
            <a:avLst/>
          </a:prstGeom>
          <a:noFill/>
          <a:ln w="19050" cap="flat" cmpd="sng">
            <a:solidFill>
              <a:schemeClr val="accent5"/>
            </a:solidFill>
            <a:prstDash val="solid"/>
            <a:round/>
            <a:headEnd type="none" w="sm" len="sm"/>
            <a:tailEnd type="none" w="sm" len="sm"/>
          </a:ln>
        </p:spPr>
      </p:sp>
      <p:sp>
        <p:nvSpPr>
          <p:cNvPr id="784" name="Google Shape;784;p85"/>
          <p:cNvSpPr/>
          <p:nvPr/>
        </p:nvSpPr>
        <p:spPr>
          <a:xfrm>
            <a:off x="6444150" y="4444775"/>
            <a:ext cx="2133600" cy="12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txBox="1">
            <a:spLocks noGrp="1"/>
          </p:cNvSpPr>
          <p:nvPr>
            <p:ph type="subTitle" idx="4"/>
          </p:nvPr>
        </p:nvSpPr>
        <p:spPr>
          <a:xfrm>
            <a:off x="6539400" y="3566980"/>
            <a:ext cx="1943100" cy="367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786" name="Google Shape;786;p85"/>
          <p:cNvSpPr/>
          <p:nvPr/>
        </p:nvSpPr>
        <p:spPr>
          <a:xfrm>
            <a:off x="3552825" y="2463875"/>
            <a:ext cx="2133600" cy="2105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a:spLocks noGrp="1"/>
          </p:cNvSpPr>
          <p:nvPr>
            <p:ph type="pic" idx="5"/>
          </p:nvPr>
        </p:nvSpPr>
        <p:spPr>
          <a:xfrm>
            <a:off x="3752775" y="1746250"/>
            <a:ext cx="1733700" cy="1733700"/>
          </a:xfrm>
          <a:prstGeom prst="ellipse">
            <a:avLst/>
          </a:prstGeom>
          <a:noFill/>
          <a:ln w="19050" cap="flat" cmpd="sng">
            <a:solidFill>
              <a:schemeClr val="accent5"/>
            </a:solidFill>
            <a:prstDash val="solid"/>
            <a:round/>
            <a:headEnd type="none" w="sm" len="sm"/>
            <a:tailEnd type="none" w="sm" len="sm"/>
          </a:ln>
        </p:spPr>
      </p:sp>
      <p:sp>
        <p:nvSpPr>
          <p:cNvPr id="788" name="Google Shape;788;p85"/>
          <p:cNvSpPr/>
          <p:nvPr/>
        </p:nvSpPr>
        <p:spPr>
          <a:xfrm>
            <a:off x="3552825" y="4444775"/>
            <a:ext cx="2133600" cy="12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5"/>
          <p:cNvSpPr txBox="1">
            <a:spLocks noGrp="1"/>
          </p:cNvSpPr>
          <p:nvPr>
            <p:ph type="subTitle" idx="6"/>
          </p:nvPr>
        </p:nvSpPr>
        <p:spPr>
          <a:xfrm>
            <a:off x="3648075" y="3566979"/>
            <a:ext cx="1943100" cy="367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790" name="Google Shape;790;p85"/>
          <p:cNvSpPr txBox="1">
            <a:spLocks noGrp="1"/>
          </p:cNvSpPr>
          <p:nvPr>
            <p:ph type="body" idx="7"/>
          </p:nvPr>
        </p:nvSpPr>
        <p:spPr>
          <a:xfrm>
            <a:off x="661500" y="3934480"/>
            <a:ext cx="1943100" cy="485100"/>
          </a:xfrm>
          <a:prstGeom prst="rect">
            <a:avLst/>
          </a:prstGeom>
        </p:spPr>
        <p:txBody>
          <a:bodyPr spcFirstLastPara="1" wrap="square" lIns="91425" tIns="91425" rIns="91425" bIns="91425" anchor="ctr" anchorCtr="0">
            <a:normAutofit/>
          </a:bodyPr>
          <a:lstStyle>
            <a:lvl1pPr marL="457200" lvl="0" indent="-298450">
              <a:lnSpc>
                <a:spcPct val="115000"/>
              </a:lnSpc>
              <a:spcBef>
                <a:spcPts val="0"/>
              </a:spcBef>
              <a:spcAft>
                <a:spcPts val="0"/>
              </a:spcAft>
              <a:buClr>
                <a:schemeClr val="dk1"/>
              </a:buClr>
              <a:buSzPts val="1100"/>
              <a:buChar char="●"/>
              <a:defRPr>
                <a:solidFill>
                  <a:schemeClr val="dk1"/>
                </a:solidFill>
              </a:defRPr>
            </a:lvl1pPr>
            <a:lvl2pPr marL="914400" lvl="1" indent="-298450">
              <a:lnSpc>
                <a:spcPct val="115000"/>
              </a:lnSpc>
              <a:spcBef>
                <a:spcPts val="0"/>
              </a:spcBef>
              <a:spcAft>
                <a:spcPts val="0"/>
              </a:spcAft>
              <a:buClr>
                <a:schemeClr val="dk1"/>
              </a:buClr>
              <a:buSzPts val="1100"/>
              <a:buChar char="○"/>
              <a:defRPr>
                <a:solidFill>
                  <a:schemeClr val="dk1"/>
                </a:solidFill>
              </a:defRPr>
            </a:lvl2pPr>
            <a:lvl3pPr marL="1371600" lvl="2" indent="-298450">
              <a:lnSpc>
                <a:spcPct val="115000"/>
              </a:lnSpc>
              <a:spcBef>
                <a:spcPts val="0"/>
              </a:spcBef>
              <a:spcAft>
                <a:spcPts val="0"/>
              </a:spcAft>
              <a:buClr>
                <a:schemeClr val="dk1"/>
              </a:buClr>
              <a:buSzPts val="1100"/>
              <a:buChar char="■"/>
              <a:defRPr>
                <a:solidFill>
                  <a:schemeClr val="dk1"/>
                </a:solidFill>
              </a:defRPr>
            </a:lvl3pPr>
            <a:lvl4pPr marL="1828800" lvl="3" indent="-298450">
              <a:lnSpc>
                <a:spcPct val="115000"/>
              </a:lnSpc>
              <a:spcBef>
                <a:spcPts val="0"/>
              </a:spcBef>
              <a:spcAft>
                <a:spcPts val="0"/>
              </a:spcAft>
              <a:buClr>
                <a:schemeClr val="dk1"/>
              </a:buClr>
              <a:buSzPts val="1100"/>
              <a:buChar char="●"/>
              <a:defRPr>
                <a:solidFill>
                  <a:schemeClr val="dk1"/>
                </a:solidFill>
              </a:defRPr>
            </a:lvl4pPr>
            <a:lvl5pPr marL="2286000" lvl="4" indent="-298450">
              <a:lnSpc>
                <a:spcPct val="115000"/>
              </a:lnSpc>
              <a:spcBef>
                <a:spcPts val="0"/>
              </a:spcBef>
              <a:spcAft>
                <a:spcPts val="0"/>
              </a:spcAft>
              <a:buClr>
                <a:schemeClr val="dk1"/>
              </a:buClr>
              <a:buSzPts val="1100"/>
              <a:buChar char="○"/>
              <a:defRPr>
                <a:solidFill>
                  <a:schemeClr val="dk1"/>
                </a:solidFill>
              </a:defRPr>
            </a:lvl5pPr>
            <a:lvl6pPr marL="2743200" lvl="5" indent="-298450">
              <a:lnSpc>
                <a:spcPct val="115000"/>
              </a:lnSpc>
              <a:spcBef>
                <a:spcPts val="0"/>
              </a:spcBef>
              <a:spcAft>
                <a:spcPts val="0"/>
              </a:spcAft>
              <a:buClr>
                <a:schemeClr val="dk1"/>
              </a:buClr>
              <a:buSzPts val="1100"/>
              <a:buChar char="■"/>
              <a:defRPr>
                <a:solidFill>
                  <a:schemeClr val="dk1"/>
                </a:solidFill>
              </a:defRPr>
            </a:lvl6pPr>
            <a:lvl7pPr marL="3200400" lvl="6" indent="-298450">
              <a:lnSpc>
                <a:spcPct val="115000"/>
              </a:lnSpc>
              <a:spcBef>
                <a:spcPts val="0"/>
              </a:spcBef>
              <a:spcAft>
                <a:spcPts val="0"/>
              </a:spcAft>
              <a:buClr>
                <a:schemeClr val="dk1"/>
              </a:buClr>
              <a:buSzPts val="1100"/>
              <a:buChar char="●"/>
              <a:defRPr>
                <a:solidFill>
                  <a:schemeClr val="dk1"/>
                </a:solidFill>
              </a:defRPr>
            </a:lvl7pPr>
            <a:lvl8pPr marL="3657600" lvl="7" indent="-298450">
              <a:lnSpc>
                <a:spcPct val="115000"/>
              </a:lnSpc>
              <a:spcBef>
                <a:spcPts val="0"/>
              </a:spcBef>
              <a:spcAft>
                <a:spcPts val="0"/>
              </a:spcAft>
              <a:buClr>
                <a:schemeClr val="dk1"/>
              </a:buClr>
              <a:buSzPts val="1100"/>
              <a:buChar char="○"/>
              <a:defRPr>
                <a:solidFill>
                  <a:schemeClr val="dk1"/>
                </a:solidFill>
              </a:defRPr>
            </a:lvl8pPr>
            <a:lvl9pPr marL="4114800" lvl="8" indent="-298450">
              <a:lnSpc>
                <a:spcPct val="115000"/>
              </a:lnSpc>
              <a:spcBef>
                <a:spcPts val="0"/>
              </a:spcBef>
              <a:spcAft>
                <a:spcPts val="0"/>
              </a:spcAft>
              <a:buClr>
                <a:schemeClr val="dk1"/>
              </a:buClr>
              <a:buSzPts val="1100"/>
              <a:buChar char="■"/>
              <a:defRPr>
                <a:solidFill>
                  <a:schemeClr val="dk1"/>
                </a:solidFill>
              </a:defRPr>
            </a:lvl9pPr>
          </a:lstStyle>
          <a:p>
            <a:endParaRPr/>
          </a:p>
        </p:txBody>
      </p:sp>
      <p:sp>
        <p:nvSpPr>
          <p:cNvPr id="791" name="Google Shape;791;p85"/>
          <p:cNvSpPr txBox="1">
            <a:spLocks noGrp="1"/>
          </p:cNvSpPr>
          <p:nvPr>
            <p:ph type="body" idx="8"/>
          </p:nvPr>
        </p:nvSpPr>
        <p:spPr>
          <a:xfrm>
            <a:off x="6539400" y="3934480"/>
            <a:ext cx="1943100" cy="485100"/>
          </a:xfrm>
          <a:prstGeom prst="rect">
            <a:avLst/>
          </a:prstGeom>
        </p:spPr>
        <p:txBody>
          <a:bodyPr spcFirstLastPara="1" wrap="square" lIns="91425" tIns="91425" rIns="91425" bIns="91425" anchor="ctr" anchorCtr="0">
            <a:normAutofit/>
          </a:bodyPr>
          <a:lstStyle>
            <a:lvl1pPr marL="457200" lvl="0" indent="-298450">
              <a:lnSpc>
                <a:spcPct val="115000"/>
              </a:lnSpc>
              <a:spcBef>
                <a:spcPts val="0"/>
              </a:spcBef>
              <a:spcAft>
                <a:spcPts val="0"/>
              </a:spcAft>
              <a:buClr>
                <a:schemeClr val="dk1"/>
              </a:buClr>
              <a:buSzPts val="1100"/>
              <a:buChar char="●"/>
              <a:defRPr>
                <a:solidFill>
                  <a:schemeClr val="dk1"/>
                </a:solidFill>
              </a:defRPr>
            </a:lvl1pPr>
            <a:lvl2pPr marL="914400" lvl="1" indent="-298450">
              <a:lnSpc>
                <a:spcPct val="115000"/>
              </a:lnSpc>
              <a:spcBef>
                <a:spcPts val="0"/>
              </a:spcBef>
              <a:spcAft>
                <a:spcPts val="0"/>
              </a:spcAft>
              <a:buClr>
                <a:schemeClr val="dk1"/>
              </a:buClr>
              <a:buSzPts val="1100"/>
              <a:buChar char="○"/>
              <a:defRPr>
                <a:solidFill>
                  <a:schemeClr val="dk1"/>
                </a:solidFill>
              </a:defRPr>
            </a:lvl2pPr>
            <a:lvl3pPr marL="1371600" lvl="2" indent="-298450">
              <a:lnSpc>
                <a:spcPct val="115000"/>
              </a:lnSpc>
              <a:spcBef>
                <a:spcPts val="0"/>
              </a:spcBef>
              <a:spcAft>
                <a:spcPts val="0"/>
              </a:spcAft>
              <a:buClr>
                <a:schemeClr val="dk1"/>
              </a:buClr>
              <a:buSzPts val="1100"/>
              <a:buChar char="■"/>
              <a:defRPr>
                <a:solidFill>
                  <a:schemeClr val="dk1"/>
                </a:solidFill>
              </a:defRPr>
            </a:lvl3pPr>
            <a:lvl4pPr marL="1828800" lvl="3" indent="-298450">
              <a:lnSpc>
                <a:spcPct val="115000"/>
              </a:lnSpc>
              <a:spcBef>
                <a:spcPts val="0"/>
              </a:spcBef>
              <a:spcAft>
                <a:spcPts val="0"/>
              </a:spcAft>
              <a:buClr>
                <a:schemeClr val="dk1"/>
              </a:buClr>
              <a:buSzPts val="1100"/>
              <a:buChar char="●"/>
              <a:defRPr>
                <a:solidFill>
                  <a:schemeClr val="dk1"/>
                </a:solidFill>
              </a:defRPr>
            </a:lvl4pPr>
            <a:lvl5pPr marL="2286000" lvl="4" indent="-298450">
              <a:lnSpc>
                <a:spcPct val="115000"/>
              </a:lnSpc>
              <a:spcBef>
                <a:spcPts val="0"/>
              </a:spcBef>
              <a:spcAft>
                <a:spcPts val="0"/>
              </a:spcAft>
              <a:buClr>
                <a:schemeClr val="dk1"/>
              </a:buClr>
              <a:buSzPts val="1100"/>
              <a:buChar char="○"/>
              <a:defRPr>
                <a:solidFill>
                  <a:schemeClr val="dk1"/>
                </a:solidFill>
              </a:defRPr>
            </a:lvl5pPr>
            <a:lvl6pPr marL="2743200" lvl="5" indent="-298450">
              <a:lnSpc>
                <a:spcPct val="115000"/>
              </a:lnSpc>
              <a:spcBef>
                <a:spcPts val="0"/>
              </a:spcBef>
              <a:spcAft>
                <a:spcPts val="0"/>
              </a:spcAft>
              <a:buClr>
                <a:schemeClr val="dk1"/>
              </a:buClr>
              <a:buSzPts val="1100"/>
              <a:buChar char="■"/>
              <a:defRPr>
                <a:solidFill>
                  <a:schemeClr val="dk1"/>
                </a:solidFill>
              </a:defRPr>
            </a:lvl6pPr>
            <a:lvl7pPr marL="3200400" lvl="6" indent="-298450">
              <a:lnSpc>
                <a:spcPct val="115000"/>
              </a:lnSpc>
              <a:spcBef>
                <a:spcPts val="0"/>
              </a:spcBef>
              <a:spcAft>
                <a:spcPts val="0"/>
              </a:spcAft>
              <a:buClr>
                <a:schemeClr val="dk1"/>
              </a:buClr>
              <a:buSzPts val="1100"/>
              <a:buChar char="●"/>
              <a:defRPr>
                <a:solidFill>
                  <a:schemeClr val="dk1"/>
                </a:solidFill>
              </a:defRPr>
            </a:lvl7pPr>
            <a:lvl8pPr marL="3657600" lvl="7" indent="-298450">
              <a:lnSpc>
                <a:spcPct val="115000"/>
              </a:lnSpc>
              <a:spcBef>
                <a:spcPts val="0"/>
              </a:spcBef>
              <a:spcAft>
                <a:spcPts val="0"/>
              </a:spcAft>
              <a:buClr>
                <a:schemeClr val="dk1"/>
              </a:buClr>
              <a:buSzPts val="1100"/>
              <a:buChar char="○"/>
              <a:defRPr>
                <a:solidFill>
                  <a:schemeClr val="dk1"/>
                </a:solidFill>
              </a:defRPr>
            </a:lvl8pPr>
            <a:lvl9pPr marL="4114800" lvl="8" indent="-298450">
              <a:lnSpc>
                <a:spcPct val="115000"/>
              </a:lnSpc>
              <a:spcBef>
                <a:spcPts val="0"/>
              </a:spcBef>
              <a:spcAft>
                <a:spcPts val="0"/>
              </a:spcAft>
              <a:buClr>
                <a:schemeClr val="dk1"/>
              </a:buClr>
              <a:buSzPts val="1100"/>
              <a:buChar char="■"/>
              <a:defRPr>
                <a:solidFill>
                  <a:schemeClr val="dk1"/>
                </a:solidFill>
              </a:defRPr>
            </a:lvl9pPr>
          </a:lstStyle>
          <a:p>
            <a:endParaRPr/>
          </a:p>
        </p:txBody>
      </p:sp>
      <p:sp>
        <p:nvSpPr>
          <p:cNvPr id="792" name="Google Shape;792;p85"/>
          <p:cNvSpPr txBox="1">
            <a:spLocks noGrp="1"/>
          </p:cNvSpPr>
          <p:nvPr>
            <p:ph type="body" idx="9"/>
          </p:nvPr>
        </p:nvSpPr>
        <p:spPr>
          <a:xfrm>
            <a:off x="3648075" y="3934480"/>
            <a:ext cx="1943100" cy="485100"/>
          </a:xfrm>
          <a:prstGeom prst="rect">
            <a:avLst/>
          </a:prstGeom>
        </p:spPr>
        <p:txBody>
          <a:bodyPr spcFirstLastPara="1" wrap="square" lIns="91425" tIns="91425" rIns="91425" bIns="91425" anchor="ctr" anchorCtr="0">
            <a:normAutofit/>
          </a:bodyPr>
          <a:lstStyle>
            <a:lvl1pPr marL="457200" lvl="0" indent="-298450">
              <a:lnSpc>
                <a:spcPct val="115000"/>
              </a:lnSpc>
              <a:spcBef>
                <a:spcPts val="0"/>
              </a:spcBef>
              <a:spcAft>
                <a:spcPts val="0"/>
              </a:spcAft>
              <a:buClr>
                <a:schemeClr val="dk1"/>
              </a:buClr>
              <a:buSzPts val="1100"/>
              <a:buChar char="●"/>
              <a:defRPr>
                <a:solidFill>
                  <a:schemeClr val="dk1"/>
                </a:solidFill>
              </a:defRPr>
            </a:lvl1pPr>
            <a:lvl2pPr marL="914400" lvl="1" indent="-298450">
              <a:lnSpc>
                <a:spcPct val="115000"/>
              </a:lnSpc>
              <a:spcBef>
                <a:spcPts val="0"/>
              </a:spcBef>
              <a:spcAft>
                <a:spcPts val="0"/>
              </a:spcAft>
              <a:buClr>
                <a:schemeClr val="dk1"/>
              </a:buClr>
              <a:buSzPts val="1100"/>
              <a:buChar char="○"/>
              <a:defRPr>
                <a:solidFill>
                  <a:schemeClr val="dk1"/>
                </a:solidFill>
              </a:defRPr>
            </a:lvl2pPr>
            <a:lvl3pPr marL="1371600" lvl="2" indent="-298450">
              <a:lnSpc>
                <a:spcPct val="115000"/>
              </a:lnSpc>
              <a:spcBef>
                <a:spcPts val="0"/>
              </a:spcBef>
              <a:spcAft>
                <a:spcPts val="0"/>
              </a:spcAft>
              <a:buClr>
                <a:schemeClr val="dk1"/>
              </a:buClr>
              <a:buSzPts val="1100"/>
              <a:buChar char="■"/>
              <a:defRPr>
                <a:solidFill>
                  <a:schemeClr val="dk1"/>
                </a:solidFill>
              </a:defRPr>
            </a:lvl3pPr>
            <a:lvl4pPr marL="1828800" lvl="3" indent="-298450">
              <a:lnSpc>
                <a:spcPct val="115000"/>
              </a:lnSpc>
              <a:spcBef>
                <a:spcPts val="0"/>
              </a:spcBef>
              <a:spcAft>
                <a:spcPts val="0"/>
              </a:spcAft>
              <a:buClr>
                <a:schemeClr val="dk1"/>
              </a:buClr>
              <a:buSzPts val="1100"/>
              <a:buChar char="●"/>
              <a:defRPr>
                <a:solidFill>
                  <a:schemeClr val="dk1"/>
                </a:solidFill>
              </a:defRPr>
            </a:lvl4pPr>
            <a:lvl5pPr marL="2286000" lvl="4" indent="-298450">
              <a:lnSpc>
                <a:spcPct val="115000"/>
              </a:lnSpc>
              <a:spcBef>
                <a:spcPts val="0"/>
              </a:spcBef>
              <a:spcAft>
                <a:spcPts val="0"/>
              </a:spcAft>
              <a:buClr>
                <a:schemeClr val="dk1"/>
              </a:buClr>
              <a:buSzPts val="1100"/>
              <a:buChar char="○"/>
              <a:defRPr>
                <a:solidFill>
                  <a:schemeClr val="dk1"/>
                </a:solidFill>
              </a:defRPr>
            </a:lvl5pPr>
            <a:lvl6pPr marL="2743200" lvl="5" indent="-298450">
              <a:lnSpc>
                <a:spcPct val="115000"/>
              </a:lnSpc>
              <a:spcBef>
                <a:spcPts val="0"/>
              </a:spcBef>
              <a:spcAft>
                <a:spcPts val="0"/>
              </a:spcAft>
              <a:buClr>
                <a:schemeClr val="dk1"/>
              </a:buClr>
              <a:buSzPts val="1100"/>
              <a:buChar char="■"/>
              <a:defRPr>
                <a:solidFill>
                  <a:schemeClr val="dk1"/>
                </a:solidFill>
              </a:defRPr>
            </a:lvl6pPr>
            <a:lvl7pPr marL="3200400" lvl="6" indent="-298450">
              <a:lnSpc>
                <a:spcPct val="115000"/>
              </a:lnSpc>
              <a:spcBef>
                <a:spcPts val="0"/>
              </a:spcBef>
              <a:spcAft>
                <a:spcPts val="0"/>
              </a:spcAft>
              <a:buClr>
                <a:schemeClr val="dk1"/>
              </a:buClr>
              <a:buSzPts val="1100"/>
              <a:buChar char="●"/>
              <a:defRPr>
                <a:solidFill>
                  <a:schemeClr val="dk1"/>
                </a:solidFill>
              </a:defRPr>
            </a:lvl7pPr>
            <a:lvl8pPr marL="3657600" lvl="7" indent="-298450">
              <a:lnSpc>
                <a:spcPct val="115000"/>
              </a:lnSpc>
              <a:spcBef>
                <a:spcPts val="0"/>
              </a:spcBef>
              <a:spcAft>
                <a:spcPts val="0"/>
              </a:spcAft>
              <a:buClr>
                <a:schemeClr val="dk1"/>
              </a:buClr>
              <a:buSzPts val="1100"/>
              <a:buChar char="○"/>
              <a:defRPr>
                <a:solidFill>
                  <a:schemeClr val="dk1"/>
                </a:solidFill>
              </a:defRPr>
            </a:lvl8pPr>
            <a:lvl9pPr marL="4114800" lvl="8" indent="-298450">
              <a:lnSpc>
                <a:spcPct val="115000"/>
              </a:lnSpc>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4 Team Members  slide - v1">
  <p:cSld name="CUSTOM_6">
    <p:spTree>
      <p:nvGrpSpPr>
        <p:cNvPr id="1" name="Shape 793"/>
        <p:cNvGrpSpPr/>
        <p:nvPr/>
      </p:nvGrpSpPr>
      <p:grpSpPr>
        <a:xfrm>
          <a:off x="0" y="0"/>
          <a:ext cx="0" cy="0"/>
          <a:chOff x="0" y="0"/>
          <a:chExt cx="0" cy="0"/>
        </a:xfrm>
      </p:grpSpPr>
      <p:sp>
        <p:nvSpPr>
          <p:cNvPr id="794" name="Google Shape;794;p86"/>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795" name="Google Shape;795;p86"/>
          <p:cNvSpPr/>
          <p:nvPr/>
        </p:nvSpPr>
        <p:spPr>
          <a:xfrm>
            <a:off x="563025" y="2917825"/>
            <a:ext cx="1657500" cy="168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6"/>
          <p:cNvSpPr/>
          <p:nvPr/>
        </p:nvSpPr>
        <p:spPr>
          <a:xfrm>
            <a:off x="563025" y="2098675"/>
            <a:ext cx="1657500" cy="1657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97" name="Google Shape;797;p86"/>
          <p:cNvSpPr>
            <a:spLocks noGrp="1"/>
          </p:cNvSpPr>
          <p:nvPr>
            <p:ph type="pic" idx="2"/>
          </p:nvPr>
        </p:nvSpPr>
        <p:spPr>
          <a:xfrm>
            <a:off x="663075" y="2198725"/>
            <a:ext cx="1457400" cy="1457400"/>
          </a:xfrm>
          <a:prstGeom prst="ellipse">
            <a:avLst/>
          </a:prstGeom>
          <a:noFill/>
          <a:ln>
            <a:noFill/>
          </a:ln>
        </p:spPr>
      </p:sp>
      <p:sp>
        <p:nvSpPr>
          <p:cNvPr id="798" name="Google Shape;798;p86"/>
          <p:cNvSpPr txBox="1">
            <a:spLocks noGrp="1"/>
          </p:cNvSpPr>
          <p:nvPr>
            <p:ph type="body" idx="1"/>
          </p:nvPr>
        </p:nvSpPr>
        <p:spPr>
          <a:xfrm>
            <a:off x="563113" y="4123300"/>
            <a:ext cx="1657500" cy="4794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Clr>
                <a:schemeClr val="lt2"/>
              </a:buClr>
              <a:buSzPts val="1100"/>
              <a:buChar char="●"/>
              <a:defRPr>
                <a:solidFill>
                  <a:schemeClr val="lt2"/>
                </a:solidFill>
              </a:defRPr>
            </a:lvl1pPr>
            <a:lvl2pPr marL="914400" lvl="1" indent="-298450">
              <a:lnSpc>
                <a:spcPct val="115000"/>
              </a:lnSpc>
              <a:spcBef>
                <a:spcPts val="0"/>
              </a:spcBef>
              <a:spcAft>
                <a:spcPts val="0"/>
              </a:spcAft>
              <a:buClr>
                <a:schemeClr val="lt2"/>
              </a:buClr>
              <a:buSzPts val="1100"/>
              <a:buChar char="○"/>
              <a:defRPr>
                <a:solidFill>
                  <a:schemeClr val="lt2"/>
                </a:solidFill>
              </a:defRPr>
            </a:lvl2pPr>
            <a:lvl3pPr marL="1371600" lvl="2" indent="-298450">
              <a:lnSpc>
                <a:spcPct val="115000"/>
              </a:lnSpc>
              <a:spcBef>
                <a:spcPts val="0"/>
              </a:spcBef>
              <a:spcAft>
                <a:spcPts val="0"/>
              </a:spcAft>
              <a:buClr>
                <a:schemeClr val="lt2"/>
              </a:buClr>
              <a:buSzPts val="1100"/>
              <a:buChar char="■"/>
              <a:defRPr>
                <a:solidFill>
                  <a:schemeClr val="lt2"/>
                </a:solidFill>
              </a:defRPr>
            </a:lvl3pPr>
            <a:lvl4pPr marL="1828800" lvl="3" indent="-298450">
              <a:lnSpc>
                <a:spcPct val="115000"/>
              </a:lnSpc>
              <a:spcBef>
                <a:spcPts val="0"/>
              </a:spcBef>
              <a:spcAft>
                <a:spcPts val="0"/>
              </a:spcAft>
              <a:buClr>
                <a:schemeClr val="lt2"/>
              </a:buClr>
              <a:buSzPts val="1100"/>
              <a:buChar char="●"/>
              <a:defRPr>
                <a:solidFill>
                  <a:schemeClr val="lt2"/>
                </a:solidFill>
              </a:defRPr>
            </a:lvl4pPr>
            <a:lvl5pPr marL="2286000" lvl="4" indent="-298450">
              <a:lnSpc>
                <a:spcPct val="115000"/>
              </a:lnSpc>
              <a:spcBef>
                <a:spcPts val="0"/>
              </a:spcBef>
              <a:spcAft>
                <a:spcPts val="0"/>
              </a:spcAft>
              <a:buClr>
                <a:schemeClr val="lt2"/>
              </a:buClr>
              <a:buSzPts val="1100"/>
              <a:buChar char="○"/>
              <a:defRPr>
                <a:solidFill>
                  <a:schemeClr val="lt2"/>
                </a:solidFill>
              </a:defRPr>
            </a:lvl5pPr>
            <a:lvl6pPr marL="2743200" lvl="5" indent="-298450">
              <a:lnSpc>
                <a:spcPct val="115000"/>
              </a:lnSpc>
              <a:spcBef>
                <a:spcPts val="0"/>
              </a:spcBef>
              <a:spcAft>
                <a:spcPts val="0"/>
              </a:spcAft>
              <a:buClr>
                <a:schemeClr val="lt2"/>
              </a:buClr>
              <a:buSzPts val="1100"/>
              <a:buChar char="■"/>
              <a:defRPr>
                <a:solidFill>
                  <a:schemeClr val="lt2"/>
                </a:solidFill>
              </a:defRPr>
            </a:lvl6pPr>
            <a:lvl7pPr marL="3200400" lvl="6" indent="-298450">
              <a:lnSpc>
                <a:spcPct val="115000"/>
              </a:lnSpc>
              <a:spcBef>
                <a:spcPts val="0"/>
              </a:spcBef>
              <a:spcAft>
                <a:spcPts val="0"/>
              </a:spcAft>
              <a:buClr>
                <a:schemeClr val="lt2"/>
              </a:buClr>
              <a:buSzPts val="1100"/>
              <a:buChar char="●"/>
              <a:defRPr>
                <a:solidFill>
                  <a:schemeClr val="lt2"/>
                </a:solidFill>
              </a:defRPr>
            </a:lvl7pPr>
            <a:lvl8pPr marL="3657600" lvl="7" indent="-298450">
              <a:lnSpc>
                <a:spcPct val="115000"/>
              </a:lnSpc>
              <a:spcBef>
                <a:spcPts val="0"/>
              </a:spcBef>
              <a:spcAft>
                <a:spcPts val="0"/>
              </a:spcAft>
              <a:buClr>
                <a:schemeClr val="lt2"/>
              </a:buClr>
              <a:buSzPts val="1100"/>
              <a:buChar char="○"/>
              <a:defRPr>
                <a:solidFill>
                  <a:schemeClr val="lt2"/>
                </a:solidFill>
              </a:defRPr>
            </a:lvl8pPr>
            <a:lvl9pPr marL="4114800" lvl="8" indent="-298450">
              <a:lnSpc>
                <a:spcPct val="115000"/>
              </a:lnSpc>
              <a:spcBef>
                <a:spcPts val="0"/>
              </a:spcBef>
              <a:spcAft>
                <a:spcPts val="0"/>
              </a:spcAft>
              <a:buClr>
                <a:schemeClr val="lt2"/>
              </a:buClr>
              <a:buSzPts val="1100"/>
              <a:buChar char="■"/>
              <a:defRPr>
                <a:solidFill>
                  <a:schemeClr val="lt2"/>
                </a:solidFill>
              </a:defRPr>
            </a:lvl9pPr>
          </a:lstStyle>
          <a:p>
            <a:endParaRPr/>
          </a:p>
        </p:txBody>
      </p:sp>
      <p:sp>
        <p:nvSpPr>
          <p:cNvPr id="799" name="Google Shape;799;p86"/>
          <p:cNvSpPr txBox="1">
            <a:spLocks noGrp="1"/>
          </p:cNvSpPr>
          <p:nvPr>
            <p:ph type="subTitle" idx="3"/>
          </p:nvPr>
        </p:nvSpPr>
        <p:spPr>
          <a:xfrm>
            <a:off x="563025" y="3656125"/>
            <a:ext cx="1657500" cy="396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9pPr>
          </a:lstStyle>
          <a:p>
            <a:endParaRPr/>
          </a:p>
        </p:txBody>
      </p:sp>
      <p:sp>
        <p:nvSpPr>
          <p:cNvPr id="800" name="Google Shape;800;p86"/>
          <p:cNvSpPr/>
          <p:nvPr/>
        </p:nvSpPr>
        <p:spPr>
          <a:xfrm>
            <a:off x="2690538" y="2165350"/>
            <a:ext cx="1657500" cy="167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1" name="Google Shape;801;p86"/>
          <p:cNvSpPr/>
          <p:nvPr/>
        </p:nvSpPr>
        <p:spPr>
          <a:xfrm>
            <a:off x="2690538" y="1346200"/>
            <a:ext cx="1657500" cy="1657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6"/>
          <p:cNvSpPr>
            <a:spLocks noGrp="1"/>
          </p:cNvSpPr>
          <p:nvPr>
            <p:ph type="pic" idx="4"/>
          </p:nvPr>
        </p:nvSpPr>
        <p:spPr>
          <a:xfrm>
            <a:off x="2790588" y="1446250"/>
            <a:ext cx="1457400" cy="1457400"/>
          </a:xfrm>
          <a:prstGeom prst="ellipse">
            <a:avLst/>
          </a:prstGeom>
          <a:noFill/>
          <a:ln>
            <a:noFill/>
          </a:ln>
        </p:spPr>
      </p:sp>
      <p:sp>
        <p:nvSpPr>
          <p:cNvPr id="803" name="Google Shape;803;p86"/>
          <p:cNvSpPr/>
          <p:nvPr/>
        </p:nvSpPr>
        <p:spPr>
          <a:xfrm>
            <a:off x="4817325" y="2917825"/>
            <a:ext cx="1657500" cy="168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6"/>
          <p:cNvSpPr/>
          <p:nvPr/>
        </p:nvSpPr>
        <p:spPr>
          <a:xfrm>
            <a:off x="4817325" y="2098675"/>
            <a:ext cx="1657500" cy="1657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6"/>
          <p:cNvSpPr>
            <a:spLocks noGrp="1"/>
          </p:cNvSpPr>
          <p:nvPr>
            <p:ph type="pic" idx="5"/>
          </p:nvPr>
        </p:nvSpPr>
        <p:spPr>
          <a:xfrm>
            <a:off x="4917375" y="2198725"/>
            <a:ext cx="1457400" cy="1457400"/>
          </a:xfrm>
          <a:prstGeom prst="ellipse">
            <a:avLst/>
          </a:prstGeom>
          <a:noFill/>
          <a:ln>
            <a:noFill/>
          </a:ln>
        </p:spPr>
      </p:sp>
      <p:sp>
        <p:nvSpPr>
          <p:cNvPr id="806" name="Google Shape;806;p86"/>
          <p:cNvSpPr/>
          <p:nvPr/>
        </p:nvSpPr>
        <p:spPr>
          <a:xfrm>
            <a:off x="6944100" y="2165350"/>
            <a:ext cx="1657500" cy="1677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6"/>
          <p:cNvSpPr/>
          <p:nvPr/>
        </p:nvSpPr>
        <p:spPr>
          <a:xfrm>
            <a:off x="6944100" y="1346200"/>
            <a:ext cx="1657500" cy="1657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6"/>
          <p:cNvSpPr>
            <a:spLocks noGrp="1"/>
          </p:cNvSpPr>
          <p:nvPr>
            <p:ph type="pic" idx="6"/>
          </p:nvPr>
        </p:nvSpPr>
        <p:spPr>
          <a:xfrm>
            <a:off x="7044150" y="1446250"/>
            <a:ext cx="1457400" cy="1457400"/>
          </a:xfrm>
          <a:prstGeom prst="ellipse">
            <a:avLst/>
          </a:prstGeom>
          <a:noFill/>
          <a:ln>
            <a:noFill/>
          </a:ln>
        </p:spPr>
      </p:sp>
      <p:sp>
        <p:nvSpPr>
          <p:cNvPr id="809" name="Google Shape;809;p86"/>
          <p:cNvSpPr/>
          <p:nvPr/>
        </p:nvSpPr>
        <p:spPr>
          <a:xfrm>
            <a:off x="553500" y="4716487"/>
            <a:ext cx="1657500" cy="174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6"/>
          <p:cNvSpPr/>
          <p:nvPr/>
        </p:nvSpPr>
        <p:spPr>
          <a:xfrm>
            <a:off x="2690175" y="3964738"/>
            <a:ext cx="1657500" cy="17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6"/>
          <p:cNvSpPr/>
          <p:nvPr/>
        </p:nvSpPr>
        <p:spPr>
          <a:xfrm>
            <a:off x="4817325" y="4716530"/>
            <a:ext cx="1657500" cy="174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6944475" y="3964884"/>
            <a:ext cx="1657500" cy="17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txBox="1">
            <a:spLocks noGrp="1"/>
          </p:cNvSpPr>
          <p:nvPr>
            <p:ph type="body" idx="7"/>
          </p:nvPr>
        </p:nvSpPr>
        <p:spPr>
          <a:xfrm>
            <a:off x="2690263" y="3370825"/>
            <a:ext cx="1657500" cy="4794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Clr>
                <a:schemeClr val="lt2"/>
              </a:buClr>
              <a:buSzPts val="1100"/>
              <a:buChar char="●"/>
              <a:defRPr>
                <a:solidFill>
                  <a:schemeClr val="lt2"/>
                </a:solidFill>
              </a:defRPr>
            </a:lvl1pPr>
            <a:lvl2pPr marL="914400" lvl="1" indent="-298450">
              <a:lnSpc>
                <a:spcPct val="115000"/>
              </a:lnSpc>
              <a:spcBef>
                <a:spcPts val="0"/>
              </a:spcBef>
              <a:spcAft>
                <a:spcPts val="0"/>
              </a:spcAft>
              <a:buClr>
                <a:schemeClr val="lt2"/>
              </a:buClr>
              <a:buSzPts val="1100"/>
              <a:buChar char="○"/>
              <a:defRPr>
                <a:solidFill>
                  <a:schemeClr val="lt2"/>
                </a:solidFill>
              </a:defRPr>
            </a:lvl2pPr>
            <a:lvl3pPr marL="1371600" lvl="2" indent="-298450">
              <a:lnSpc>
                <a:spcPct val="115000"/>
              </a:lnSpc>
              <a:spcBef>
                <a:spcPts val="0"/>
              </a:spcBef>
              <a:spcAft>
                <a:spcPts val="0"/>
              </a:spcAft>
              <a:buClr>
                <a:schemeClr val="lt2"/>
              </a:buClr>
              <a:buSzPts val="1100"/>
              <a:buChar char="■"/>
              <a:defRPr>
                <a:solidFill>
                  <a:schemeClr val="lt2"/>
                </a:solidFill>
              </a:defRPr>
            </a:lvl3pPr>
            <a:lvl4pPr marL="1828800" lvl="3" indent="-298450">
              <a:lnSpc>
                <a:spcPct val="115000"/>
              </a:lnSpc>
              <a:spcBef>
                <a:spcPts val="0"/>
              </a:spcBef>
              <a:spcAft>
                <a:spcPts val="0"/>
              </a:spcAft>
              <a:buClr>
                <a:schemeClr val="lt2"/>
              </a:buClr>
              <a:buSzPts val="1100"/>
              <a:buChar char="●"/>
              <a:defRPr>
                <a:solidFill>
                  <a:schemeClr val="lt2"/>
                </a:solidFill>
              </a:defRPr>
            </a:lvl4pPr>
            <a:lvl5pPr marL="2286000" lvl="4" indent="-298450">
              <a:lnSpc>
                <a:spcPct val="115000"/>
              </a:lnSpc>
              <a:spcBef>
                <a:spcPts val="0"/>
              </a:spcBef>
              <a:spcAft>
                <a:spcPts val="0"/>
              </a:spcAft>
              <a:buClr>
                <a:schemeClr val="lt2"/>
              </a:buClr>
              <a:buSzPts val="1100"/>
              <a:buChar char="○"/>
              <a:defRPr>
                <a:solidFill>
                  <a:schemeClr val="lt2"/>
                </a:solidFill>
              </a:defRPr>
            </a:lvl5pPr>
            <a:lvl6pPr marL="2743200" lvl="5" indent="-298450">
              <a:lnSpc>
                <a:spcPct val="115000"/>
              </a:lnSpc>
              <a:spcBef>
                <a:spcPts val="0"/>
              </a:spcBef>
              <a:spcAft>
                <a:spcPts val="0"/>
              </a:spcAft>
              <a:buClr>
                <a:schemeClr val="lt2"/>
              </a:buClr>
              <a:buSzPts val="1100"/>
              <a:buChar char="■"/>
              <a:defRPr>
                <a:solidFill>
                  <a:schemeClr val="lt2"/>
                </a:solidFill>
              </a:defRPr>
            </a:lvl6pPr>
            <a:lvl7pPr marL="3200400" lvl="6" indent="-298450">
              <a:lnSpc>
                <a:spcPct val="115000"/>
              </a:lnSpc>
              <a:spcBef>
                <a:spcPts val="0"/>
              </a:spcBef>
              <a:spcAft>
                <a:spcPts val="0"/>
              </a:spcAft>
              <a:buClr>
                <a:schemeClr val="lt2"/>
              </a:buClr>
              <a:buSzPts val="1100"/>
              <a:buChar char="●"/>
              <a:defRPr>
                <a:solidFill>
                  <a:schemeClr val="lt2"/>
                </a:solidFill>
              </a:defRPr>
            </a:lvl7pPr>
            <a:lvl8pPr marL="3657600" lvl="7" indent="-298450">
              <a:lnSpc>
                <a:spcPct val="115000"/>
              </a:lnSpc>
              <a:spcBef>
                <a:spcPts val="0"/>
              </a:spcBef>
              <a:spcAft>
                <a:spcPts val="0"/>
              </a:spcAft>
              <a:buClr>
                <a:schemeClr val="lt2"/>
              </a:buClr>
              <a:buSzPts val="1100"/>
              <a:buChar char="○"/>
              <a:defRPr>
                <a:solidFill>
                  <a:schemeClr val="lt2"/>
                </a:solidFill>
              </a:defRPr>
            </a:lvl8pPr>
            <a:lvl9pPr marL="4114800" lvl="8" indent="-298450">
              <a:lnSpc>
                <a:spcPct val="115000"/>
              </a:lnSpc>
              <a:spcBef>
                <a:spcPts val="0"/>
              </a:spcBef>
              <a:spcAft>
                <a:spcPts val="0"/>
              </a:spcAft>
              <a:buClr>
                <a:schemeClr val="lt2"/>
              </a:buClr>
              <a:buSzPts val="1100"/>
              <a:buChar char="■"/>
              <a:defRPr>
                <a:solidFill>
                  <a:schemeClr val="lt2"/>
                </a:solidFill>
              </a:defRPr>
            </a:lvl9pPr>
          </a:lstStyle>
          <a:p>
            <a:endParaRPr/>
          </a:p>
        </p:txBody>
      </p:sp>
      <p:sp>
        <p:nvSpPr>
          <p:cNvPr id="814" name="Google Shape;814;p86"/>
          <p:cNvSpPr txBox="1">
            <a:spLocks noGrp="1"/>
          </p:cNvSpPr>
          <p:nvPr>
            <p:ph type="subTitle" idx="8"/>
          </p:nvPr>
        </p:nvSpPr>
        <p:spPr>
          <a:xfrm>
            <a:off x="2690175" y="2903650"/>
            <a:ext cx="1657500" cy="396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9pPr>
          </a:lstStyle>
          <a:p>
            <a:endParaRPr/>
          </a:p>
        </p:txBody>
      </p:sp>
      <p:sp>
        <p:nvSpPr>
          <p:cNvPr id="815" name="Google Shape;815;p86"/>
          <p:cNvSpPr txBox="1">
            <a:spLocks noGrp="1"/>
          </p:cNvSpPr>
          <p:nvPr>
            <p:ph type="body" idx="9"/>
          </p:nvPr>
        </p:nvSpPr>
        <p:spPr>
          <a:xfrm>
            <a:off x="4817225" y="4123300"/>
            <a:ext cx="1657500" cy="4794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Clr>
                <a:schemeClr val="lt2"/>
              </a:buClr>
              <a:buSzPts val="1100"/>
              <a:buChar char="●"/>
              <a:defRPr>
                <a:solidFill>
                  <a:schemeClr val="lt2"/>
                </a:solidFill>
              </a:defRPr>
            </a:lvl1pPr>
            <a:lvl2pPr marL="914400" lvl="1" indent="-298450">
              <a:lnSpc>
                <a:spcPct val="115000"/>
              </a:lnSpc>
              <a:spcBef>
                <a:spcPts val="0"/>
              </a:spcBef>
              <a:spcAft>
                <a:spcPts val="0"/>
              </a:spcAft>
              <a:buClr>
                <a:schemeClr val="lt2"/>
              </a:buClr>
              <a:buSzPts val="1100"/>
              <a:buChar char="○"/>
              <a:defRPr>
                <a:solidFill>
                  <a:schemeClr val="lt2"/>
                </a:solidFill>
              </a:defRPr>
            </a:lvl2pPr>
            <a:lvl3pPr marL="1371600" lvl="2" indent="-298450">
              <a:lnSpc>
                <a:spcPct val="115000"/>
              </a:lnSpc>
              <a:spcBef>
                <a:spcPts val="0"/>
              </a:spcBef>
              <a:spcAft>
                <a:spcPts val="0"/>
              </a:spcAft>
              <a:buClr>
                <a:schemeClr val="lt2"/>
              </a:buClr>
              <a:buSzPts val="1100"/>
              <a:buChar char="■"/>
              <a:defRPr>
                <a:solidFill>
                  <a:schemeClr val="lt2"/>
                </a:solidFill>
              </a:defRPr>
            </a:lvl3pPr>
            <a:lvl4pPr marL="1828800" lvl="3" indent="-298450">
              <a:lnSpc>
                <a:spcPct val="115000"/>
              </a:lnSpc>
              <a:spcBef>
                <a:spcPts val="0"/>
              </a:spcBef>
              <a:spcAft>
                <a:spcPts val="0"/>
              </a:spcAft>
              <a:buClr>
                <a:schemeClr val="lt2"/>
              </a:buClr>
              <a:buSzPts val="1100"/>
              <a:buChar char="●"/>
              <a:defRPr>
                <a:solidFill>
                  <a:schemeClr val="lt2"/>
                </a:solidFill>
              </a:defRPr>
            </a:lvl4pPr>
            <a:lvl5pPr marL="2286000" lvl="4" indent="-298450">
              <a:lnSpc>
                <a:spcPct val="115000"/>
              </a:lnSpc>
              <a:spcBef>
                <a:spcPts val="0"/>
              </a:spcBef>
              <a:spcAft>
                <a:spcPts val="0"/>
              </a:spcAft>
              <a:buClr>
                <a:schemeClr val="lt2"/>
              </a:buClr>
              <a:buSzPts val="1100"/>
              <a:buChar char="○"/>
              <a:defRPr>
                <a:solidFill>
                  <a:schemeClr val="lt2"/>
                </a:solidFill>
              </a:defRPr>
            </a:lvl5pPr>
            <a:lvl6pPr marL="2743200" lvl="5" indent="-298450">
              <a:lnSpc>
                <a:spcPct val="115000"/>
              </a:lnSpc>
              <a:spcBef>
                <a:spcPts val="0"/>
              </a:spcBef>
              <a:spcAft>
                <a:spcPts val="0"/>
              </a:spcAft>
              <a:buClr>
                <a:schemeClr val="lt2"/>
              </a:buClr>
              <a:buSzPts val="1100"/>
              <a:buChar char="■"/>
              <a:defRPr>
                <a:solidFill>
                  <a:schemeClr val="lt2"/>
                </a:solidFill>
              </a:defRPr>
            </a:lvl6pPr>
            <a:lvl7pPr marL="3200400" lvl="6" indent="-298450">
              <a:lnSpc>
                <a:spcPct val="115000"/>
              </a:lnSpc>
              <a:spcBef>
                <a:spcPts val="0"/>
              </a:spcBef>
              <a:spcAft>
                <a:spcPts val="0"/>
              </a:spcAft>
              <a:buClr>
                <a:schemeClr val="lt2"/>
              </a:buClr>
              <a:buSzPts val="1100"/>
              <a:buChar char="●"/>
              <a:defRPr>
                <a:solidFill>
                  <a:schemeClr val="lt2"/>
                </a:solidFill>
              </a:defRPr>
            </a:lvl7pPr>
            <a:lvl8pPr marL="3657600" lvl="7" indent="-298450">
              <a:lnSpc>
                <a:spcPct val="115000"/>
              </a:lnSpc>
              <a:spcBef>
                <a:spcPts val="0"/>
              </a:spcBef>
              <a:spcAft>
                <a:spcPts val="0"/>
              </a:spcAft>
              <a:buClr>
                <a:schemeClr val="lt2"/>
              </a:buClr>
              <a:buSzPts val="1100"/>
              <a:buChar char="○"/>
              <a:defRPr>
                <a:solidFill>
                  <a:schemeClr val="lt2"/>
                </a:solidFill>
              </a:defRPr>
            </a:lvl8pPr>
            <a:lvl9pPr marL="4114800" lvl="8" indent="-298450">
              <a:lnSpc>
                <a:spcPct val="115000"/>
              </a:lnSpc>
              <a:spcBef>
                <a:spcPts val="0"/>
              </a:spcBef>
              <a:spcAft>
                <a:spcPts val="0"/>
              </a:spcAft>
              <a:buClr>
                <a:schemeClr val="lt2"/>
              </a:buClr>
              <a:buSzPts val="1100"/>
              <a:buChar char="■"/>
              <a:defRPr>
                <a:solidFill>
                  <a:schemeClr val="lt2"/>
                </a:solidFill>
              </a:defRPr>
            </a:lvl9pPr>
          </a:lstStyle>
          <a:p>
            <a:endParaRPr/>
          </a:p>
        </p:txBody>
      </p:sp>
      <p:sp>
        <p:nvSpPr>
          <p:cNvPr id="816" name="Google Shape;816;p86"/>
          <p:cNvSpPr txBox="1">
            <a:spLocks noGrp="1"/>
          </p:cNvSpPr>
          <p:nvPr>
            <p:ph type="subTitle" idx="13"/>
          </p:nvPr>
        </p:nvSpPr>
        <p:spPr>
          <a:xfrm>
            <a:off x="4817513" y="3656125"/>
            <a:ext cx="1657500" cy="396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9pPr>
          </a:lstStyle>
          <a:p>
            <a:endParaRPr/>
          </a:p>
        </p:txBody>
      </p:sp>
      <p:sp>
        <p:nvSpPr>
          <p:cNvPr id="817" name="Google Shape;817;p86"/>
          <p:cNvSpPr txBox="1">
            <a:spLocks noGrp="1"/>
          </p:cNvSpPr>
          <p:nvPr>
            <p:ph type="body" idx="14"/>
          </p:nvPr>
        </p:nvSpPr>
        <p:spPr>
          <a:xfrm>
            <a:off x="6933788" y="3370825"/>
            <a:ext cx="1657500" cy="4794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Clr>
                <a:schemeClr val="lt2"/>
              </a:buClr>
              <a:buSzPts val="1100"/>
              <a:buChar char="●"/>
              <a:defRPr>
                <a:solidFill>
                  <a:schemeClr val="lt2"/>
                </a:solidFill>
              </a:defRPr>
            </a:lvl1pPr>
            <a:lvl2pPr marL="914400" lvl="1" indent="-298450">
              <a:lnSpc>
                <a:spcPct val="115000"/>
              </a:lnSpc>
              <a:spcBef>
                <a:spcPts val="0"/>
              </a:spcBef>
              <a:spcAft>
                <a:spcPts val="0"/>
              </a:spcAft>
              <a:buClr>
                <a:schemeClr val="lt2"/>
              </a:buClr>
              <a:buSzPts val="1100"/>
              <a:buChar char="○"/>
              <a:defRPr>
                <a:solidFill>
                  <a:schemeClr val="lt2"/>
                </a:solidFill>
              </a:defRPr>
            </a:lvl2pPr>
            <a:lvl3pPr marL="1371600" lvl="2" indent="-298450">
              <a:lnSpc>
                <a:spcPct val="115000"/>
              </a:lnSpc>
              <a:spcBef>
                <a:spcPts val="0"/>
              </a:spcBef>
              <a:spcAft>
                <a:spcPts val="0"/>
              </a:spcAft>
              <a:buClr>
                <a:schemeClr val="lt2"/>
              </a:buClr>
              <a:buSzPts val="1100"/>
              <a:buChar char="■"/>
              <a:defRPr>
                <a:solidFill>
                  <a:schemeClr val="lt2"/>
                </a:solidFill>
              </a:defRPr>
            </a:lvl3pPr>
            <a:lvl4pPr marL="1828800" lvl="3" indent="-298450">
              <a:lnSpc>
                <a:spcPct val="115000"/>
              </a:lnSpc>
              <a:spcBef>
                <a:spcPts val="0"/>
              </a:spcBef>
              <a:spcAft>
                <a:spcPts val="0"/>
              </a:spcAft>
              <a:buClr>
                <a:schemeClr val="lt2"/>
              </a:buClr>
              <a:buSzPts val="1100"/>
              <a:buChar char="●"/>
              <a:defRPr>
                <a:solidFill>
                  <a:schemeClr val="lt2"/>
                </a:solidFill>
              </a:defRPr>
            </a:lvl4pPr>
            <a:lvl5pPr marL="2286000" lvl="4" indent="-298450">
              <a:lnSpc>
                <a:spcPct val="115000"/>
              </a:lnSpc>
              <a:spcBef>
                <a:spcPts val="0"/>
              </a:spcBef>
              <a:spcAft>
                <a:spcPts val="0"/>
              </a:spcAft>
              <a:buClr>
                <a:schemeClr val="lt2"/>
              </a:buClr>
              <a:buSzPts val="1100"/>
              <a:buChar char="○"/>
              <a:defRPr>
                <a:solidFill>
                  <a:schemeClr val="lt2"/>
                </a:solidFill>
              </a:defRPr>
            </a:lvl5pPr>
            <a:lvl6pPr marL="2743200" lvl="5" indent="-298450">
              <a:lnSpc>
                <a:spcPct val="115000"/>
              </a:lnSpc>
              <a:spcBef>
                <a:spcPts val="0"/>
              </a:spcBef>
              <a:spcAft>
                <a:spcPts val="0"/>
              </a:spcAft>
              <a:buClr>
                <a:schemeClr val="lt2"/>
              </a:buClr>
              <a:buSzPts val="1100"/>
              <a:buChar char="■"/>
              <a:defRPr>
                <a:solidFill>
                  <a:schemeClr val="lt2"/>
                </a:solidFill>
              </a:defRPr>
            </a:lvl6pPr>
            <a:lvl7pPr marL="3200400" lvl="6" indent="-298450">
              <a:lnSpc>
                <a:spcPct val="115000"/>
              </a:lnSpc>
              <a:spcBef>
                <a:spcPts val="0"/>
              </a:spcBef>
              <a:spcAft>
                <a:spcPts val="0"/>
              </a:spcAft>
              <a:buClr>
                <a:schemeClr val="lt2"/>
              </a:buClr>
              <a:buSzPts val="1100"/>
              <a:buChar char="●"/>
              <a:defRPr>
                <a:solidFill>
                  <a:schemeClr val="lt2"/>
                </a:solidFill>
              </a:defRPr>
            </a:lvl7pPr>
            <a:lvl8pPr marL="3657600" lvl="7" indent="-298450">
              <a:lnSpc>
                <a:spcPct val="115000"/>
              </a:lnSpc>
              <a:spcBef>
                <a:spcPts val="0"/>
              </a:spcBef>
              <a:spcAft>
                <a:spcPts val="0"/>
              </a:spcAft>
              <a:buClr>
                <a:schemeClr val="lt2"/>
              </a:buClr>
              <a:buSzPts val="1100"/>
              <a:buChar char="○"/>
              <a:defRPr>
                <a:solidFill>
                  <a:schemeClr val="lt2"/>
                </a:solidFill>
              </a:defRPr>
            </a:lvl8pPr>
            <a:lvl9pPr marL="4114800" lvl="8" indent="-298450">
              <a:lnSpc>
                <a:spcPct val="115000"/>
              </a:lnSpc>
              <a:spcBef>
                <a:spcPts val="0"/>
              </a:spcBef>
              <a:spcAft>
                <a:spcPts val="0"/>
              </a:spcAft>
              <a:buClr>
                <a:schemeClr val="lt2"/>
              </a:buClr>
              <a:buSzPts val="1100"/>
              <a:buChar char="■"/>
              <a:defRPr>
                <a:solidFill>
                  <a:schemeClr val="lt2"/>
                </a:solidFill>
              </a:defRPr>
            </a:lvl9pPr>
          </a:lstStyle>
          <a:p>
            <a:endParaRPr/>
          </a:p>
        </p:txBody>
      </p:sp>
      <p:sp>
        <p:nvSpPr>
          <p:cNvPr id="818" name="Google Shape;818;p86"/>
          <p:cNvSpPr txBox="1">
            <a:spLocks noGrp="1"/>
          </p:cNvSpPr>
          <p:nvPr>
            <p:ph type="subTitle" idx="15"/>
          </p:nvPr>
        </p:nvSpPr>
        <p:spPr>
          <a:xfrm>
            <a:off x="6944488" y="2903650"/>
            <a:ext cx="1657500" cy="396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4 Team Members  slide - v2">
  <p:cSld name="CUSTOM_7">
    <p:spTree>
      <p:nvGrpSpPr>
        <p:cNvPr id="1" name="Shape 819"/>
        <p:cNvGrpSpPr/>
        <p:nvPr/>
      </p:nvGrpSpPr>
      <p:grpSpPr>
        <a:xfrm>
          <a:off x="0" y="0"/>
          <a:ext cx="0" cy="0"/>
          <a:chOff x="0" y="0"/>
          <a:chExt cx="0" cy="0"/>
        </a:xfrm>
      </p:grpSpPr>
      <p:sp>
        <p:nvSpPr>
          <p:cNvPr id="820" name="Google Shape;820;p87"/>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821" name="Google Shape;821;p87"/>
          <p:cNvSpPr/>
          <p:nvPr/>
        </p:nvSpPr>
        <p:spPr>
          <a:xfrm>
            <a:off x="561975" y="1377275"/>
            <a:ext cx="95100" cy="283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7"/>
          <p:cNvSpPr>
            <a:spLocks noGrp="1"/>
          </p:cNvSpPr>
          <p:nvPr>
            <p:ph type="pic" idx="2"/>
          </p:nvPr>
        </p:nvSpPr>
        <p:spPr>
          <a:xfrm>
            <a:off x="657075" y="1377275"/>
            <a:ext cx="1838400" cy="1838400"/>
          </a:xfrm>
          <a:prstGeom prst="rect">
            <a:avLst/>
          </a:prstGeom>
          <a:noFill/>
          <a:ln>
            <a:noFill/>
          </a:ln>
        </p:spPr>
      </p:sp>
      <p:sp>
        <p:nvSpPr>
          <p:cNvPr id="823" name="Google Shape;823;p87"/>
          <p:cNvSpPr/>
          <p:nvPr/>
        </p:nvSpPr>
        <p:spPr>
          <a:xfrm>
            <a:off x="661839" y="3459848"/>
            <a:ext cx="1838400" cy="7554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7"/>
          <p:cNvSpPr txBox="1">
            <a:spLocks noGrp="1"/>
          </p:cNvSpPr>
          <p:nvPr>
            <p:ph type="subTitle" idx="1"/>
          </p:nvPr>
        </p:nvSpPr>
        <p:spPr>
          <a:xfrm>
            <a:off x="695025" y="3283075"/>
            <a:ext cx="1838400" cy="319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825" name="Google Shape;825;p87"/>
          <p:cNvSpPr/>
          <p:nvPr/>
        </p:nvSpPr>
        <p:spPr>
          <a:xfrm>
            <a:off x="2589400" y="1390650"/>
            <a:ext cx="95100" cy="283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7"/>
          <p:cNvSpPr>
            <a:spLocks noGrp="1"/>
          </p:cNvSpPr>
          <p:nvPr>
            <p:ph type="pic" idx="3"/>
          </p:nvPr>
        </p:nvSpPr>
        <p:spPr>
          <a:xfrm>
            <a:off x="2684500" y="1390650"/>
            <a:ext cx="1838400" cy="1838400"/>
          </a:xfrm>
          <a:prstGeom prst="rect">
            <a:avLst/>
          </a:prstGeom>
          <a:noFill/>
          <a:ln>
            <a:noFill/>
          </a:ln>
        </p:spPr>
      </p:sp>
      <p:sp>
        <p:nvSpPr>
          <p:cNvPr id="827" name="Google Shape;827;p87"/>
          <p:cNvSpPr/>
          <p:nvPr/>
        </p:nvSpPr>
        <p:spPr>
          <a:xfrm>
            <a:off x="2689263" y="3473187"/>
            <a:ext cx="1838400" cy="7554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7"/>
          <p:cNvSpPr/>
          <p:nvPr/>
        </p:nvSpPr>
        <p:spPr>
          <a:xfrm>
            <a:off x="4616825" y="1390650"/>
            <a:ext cx="95100" cy="283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7"/>
          <p:cNvSpPr>
            <a:spLocks noGrp="1"/>
          </p:cNvSpPr>
          <p:nvPr>
            <p:ph type="pic" idx="4"/>
          </p:nvPr>
        </p:nvSpPr>
        <p:spPr>
          <a:xfrm>
            <a:off x="4711925" y="1390650"/>
            <a:ext cx="1838400" cy="1838400"/>
          </a:xfrm>
          <a:prstGeom prst="rect">
            <a:avLst/>
          </a:prstGeom>
          <a:noFill/>
          <a:ln>
            <a:noFill/>
          </a:ln>
        </p:spPr>
      </p:sp>
      <p:sp>
        <p:nvSpPr>
          <p:cNvPr id="830" name="Google Shape;830;p87"/>
          <p:cNvSpPr/>
          <p:nvPr/>
        </p:nvSpPr>
        <p:spPr>
          <a:xfrm>
            <a:off x="4716688" y="3473187"/>
            <a:ext cx="1838400" cy="7554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7"/>
          <p:cNvSpPr/>
          <p:nvPr/>
        </p:nvSpPr>
        <p:spPr>
          <a:xfrm>
            <a:off x="6639475" y="1377275"/>
            <a:ext cx="95100" cy="283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7"/>
          <p:cNvSpPr>
            <a:spLocks noGrp="1"/>
          </p:cNvSpPr>
          <p:nvPr>
            <p:ph type="pic" idx="5"/>
          </p:nvPr>
        </p:nvSpPr>
        <p:spPr>
          <a:xfrm>
            <a:off x="6734575" y="1377275"/>
            <a:ext cx="1838400" cy="1838400"/>
          </a:xfrm>
          <a:prstGeom prst="rect">
            <a:avLst/>
          </a:prstGeom>
          <a:noFill/>
          <a:ln>
            <a:noFill/>
          </a:ln>
        </p:spPr>
      </p:sp>
      <p:sp>
        <p:nvSpPr>
          <p:cNvPr id="833" name="Google Shape;833;p87"/>
          <p:cNvSpPr/>
          <p:nvPr/>
        </p:nvSpPr>
        <p:spPr>
          <a:xfrm>
            <a:off x="6739338" y="3459812"/>
            <a:ext cx="1838400" cy="7554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7"/>
          <p:cNvSpPr txBox="1">
            <a:spLocks noGrp="1"/>
          </p:cNvSpPr>
          <p:nvPr>
            <p:ph type="body" idx="6"/>
          </p:nvPr>
        </p:nvSpPr>
        <p:spPr>
          <a:xfrm>
            <a:off x="695025" y="3602275"/>
            <a:ext cx="1838400" cy="6264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835" name="Google Shape;835;p87"/>
          <p:cNvSpPr txBox="1">
            <a:spLocks noGrp="1"/>
          </p:cNvSpPr>
          <p:nvPr>
            <p:ph type="subTitle" idx="7"/>
          </p:nvPr>
        </p:nvSpPr>
        <p:spPr>
          <a:xfrm>
            <a:off x="2655925" y="3283075"/>
            <a:ext cx="1838400" cy="319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836" name="Google Shape;836;p87"/>
          <p:cNvSpPr txBox="1">
            <a:spLocks noGrp="1"/>
          </p:cNvSpPr>
          <p:nvPr>
            <p:ph type="body" idx="8"/>
          </p:nvPr>
        </p:nvSpPr>
        <p:spPr>
          <a:xfrm>
            <a:off x="2655925" y="3602275"/>
            <a:ext cx="1838400" cy="6264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837" name="Google Shape;837;p87"/>
          <p:cNvSpPr txBox="1">
            <a:spLocks noGrp="1"/>
          </p:cNvSpPr>
          <p:nvPr>
            <p:ph type="subTitle" idx="9"/>
          </p:nvPr>
        </p:nvSpPr>
        <p:spPr>
          <a:xfrm>
            <a:off x="4714313" y="3283075"/>
            <a:ext cx="1838400" cy="319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838" name="Google Shape;838;p87"/>
          <p:cNvSpPr txBox="1">
            <a:spLocks noGrp="1"/>
          </p:cNvSpPr>
          <p:nvPr>
            <p:ph type="body" idx="13"/>
          </p:nvPr>
        </p:nvSpPr>
        <p:spPr>
          <a:xfrm>
            <a:off x="4714313" y="3602275"/>
            <a:ext cx="1838400" cy="6264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839" name="Google Shape;839;p87"/>
          <p:cNvSpPr txBox="1">
            <a:spLocks noGrp="1"/>
          </p:cNvSpPr>
          <p:nvPr>
            <p:ph type="subTitle" idx="14"/>
          </p:nvPr>
        </p:nvSpPr>
        <p:spPr>
          <a:xfrm>
            <a:off x="6744125" y="3283075"/>
            <a:ext cx="1838400" cy="319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840" name="Google Shape;840;p87"/>
          <p:cNvSpPr txBox="1">
            <a:spLocks noGrp="1"/>
          </p:cNvSpPr>
          <p:nvPr>
            <p:ph type="body" idx="15"/>
          </p:nvPr>
        </p:nvSpPr>
        <p:spPr>
          <a:xfrm>
            <a:off x="6744125" y="3602275"/>
            <a:ext cx="1838400" cy="6264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2046">
          <p15:clr>
            <a:srgbClr val="E46962"/>
          </p15:clr>
        </p15:guide>
        <p15:guide id="2" orient="horz" pos="2655">
          <p15:clr>
            <a:srgbClr val="E46962"/>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4 Team Members  slide - v3">
  <p:cSld name="CUSTOM_8">
    <p:spTree>
      <p:nvGrpSpPr>
        <p:cNvPr id="1" name="Shape 841"/>
        <p:cNvGrpSpPr/>
        <p:nvPr/>
      </p:nvGrpSpPr>
      <p:grpSpPr>
        <a:xfrm>
          <a:off x="0" y="0"/>
          <a:ext cx="0" cy="0"/>
          <a:chOff x="0" y="0"/>
          <a:chExt cx="0" cy="0"/>
        </a:xfrm>
      </p:grpSpPr>
      <p:sp>
        <p:nvSpPr>
          <p:cNvPr id="842" name="Google Shape;842;p88"/>
          <p:cNvSpPr/>
          <p:nvPr/>
        </p:nvSpPr>
        <p:spPr>
          <a:xfrm>
            <a:off x="2057400" y="1381125"/>
            <a:ext cx="2390700" cy="1467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8"/>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844" name="Google Shape;844;p88"/>
          <p:cNvSpPr>
            <a:spLocks noGrp="1"/>
          </p:cNvSpPr>
          <p:nvPr>
            <p:ph type="pic" idx="2"/>
          </p:nvPr>
        </p:nvSpPr>
        <p:spPr>
          <a:xfrm>
            <a:off x="942975" y="1390650"/>
            <a:ext cx="1467000" cy="1467000"/>
          </a:xfrm>
          <a:prstGeom prst="roundRect">
            <a:avLst>
              <a:gd name="adj" fmla="val 16667"/>
            </a:avLst>
          </a:prstGeom>
          <a:noFill/>
          <a:ln>
            <a:noFill/>
          </a:ln>
        </p:spPr>
      </p:sp>
      <p:sp>
        <p:nvSpPr>
          <p:cNvPr id="845" name="Google Shape;845;p88"/>
          <p:cNvSpPr/>
          <p:nvPr/>
        </p:nvSpPr>
        <p:spPr>
          <a:xfrm flipH="1">
            <a:off x="4353000" y="1381125"/>
            <a:ext cx="95100" cy="1467000"/>
          </a:xfrm>
          <a:prstGeom prst="snip1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8"/>
          <p:cNvSpPr/>
          <p:nvPr/>
        </p:nvSpPr>
        <p:spPr>
          <a:xfrm>
            <a:off x="2057400" y="3107650"/>
            <a:ext cx="2390700" cy="1467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8"/>
          <p:cNvSpPr>
            <a:spLocks noGrp="1"/>
          </p:cNvSpPr>
          <p:nvPr>
            <p:ph type="pic" idx="3"/>
          </p:nvPr>
        </p:nvSpPr>
        <p:spPr>
          <a:xfrm>
            <a:off x="942975" y="3117175"/>
            <a:ext cx="1467000" cy="1467000"/>
          </a:xfrm>
          <a:prstGeom prst="roundRect">
            <a:avLst>
              <a:gd name="adj" fmla="val 16667"/>
            </a:avLst>
          </a:prstGeom>
          <a:noFill/>
          <a:ln>
            <a:noFill/>
          </a:ln>
        </p:spPr>
      </p:sp>
      <p:sp>
        <p:nvSpPr>
          <p:cNvPr id="848" name="Google Shape;848;p88"/>
          <p:cNvSpPr/>
          <p:nvPr/>
        </p:nvSpPr>
        <p:spPr>
          <a:xfrm flipH="1">
            <a:off x="4353000" y="3107650"/>
            <a:ext cx="95100" cy="1467000"/>
          </a:xfrm>
          <a:prstGeom prst="snip1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8"/>
          <p:cNvSpPr/>
          <p:nvPr/>
        </p:nvSpPr>
        <p:spPr>
          <a:xfrm>
            <a:off x="5812950" y="1376363"/>
            <a:ext cx="2390700" cy="1467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8"/>
          <p:cNvSpPr>
            <a:spLocks noGrp="1"/>
          </p:cNvSpPr>
          <p:nvPr>
            <p:ph type="pic" idx="4"/>
          </p:nvPr>
        </p:nvSpPr>
        <p:spPr>
          <a:xfrm>
            <a:off x="4698525" y="1385888"/>
            <a:ext cx="1467000" cy="1467000"/>
          </a:xfrm>
          <a:prstGeom prst="roundRect">
            <a:avLst>
              <a:gd name="adj" fmla="val 16667"/>
            </a:avLst>
          </a:prstGeom>
          <a:noFill/>
          <a:ln>
            <a:noFill/>
          </a:ln>
        </p:spPr>
      </p:sp>
      <p:sp>
        <p:nvSpPr>
          <p:cNvPr id="851" name="Google Shape;851;p88"/>
          <p:cNvSpPr/>
          <p:nvPr/>
        </p:nvSpPr>
        <p:spPr>
          <a:xfrm flipH="1">
            <a:off x="8108550" y="1376363"/>
            <a:ext cx="95100" cy="1467000"/>
          </a:xfrm>
          <a:prstGeom prst="snip1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8"/>
          <p:cNvSpPr/>
          <p:nvPr/>
        </p:nvSpPr>
        <p:spPr>
          <a:xfrm>
            <a:off x="5812950" y="3102888"/>
            <a:ext cx="2390700" cy="1467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8"/>
          <p:cNvSpPr>
            <a:spLocks noGrp="1"/>
          </p:cNvSpPr>
          <p:nvPr>
            <p:ph type="pic" idx="5"/>
          </p:nvPr>
        </p:nvSpPr>
        <p:spPr>
          <a:xfrm>
            <a:off x="4698525" y="3112413"/>
            <a:ext cx="1467000" cy="1467000"/>
          </a:xfrm>
          <a:prstGeom prst="roundRect">
            <a:avLst>
              <a:gd name="adj" fmla="val 16667"/>
            </a:avLst>
          </a:prstGeom>
          <a:noFill/>
          <a:ln>
            <a:noFill/>
          </a:ln>
        </p:spPr>
      </p:sp>
      <p:sp>
        <p:nvSpPr>
          <p:cNvPr id="854" name="Google Shape;854;p88"/>
          <p:cNvSpPr/>
          <p:nvPr/>
        </p:nvSpPr>
        <p:spPr>
          <a:xfrm flipH="1">
            <a:off x="8108550" y="3102888"/>
            <a:ext cx="95100" cy="1467000"/>
          </a:xfrm>
          <a:prstGeom prst="snip1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8"/>
          <p:cNvSpPr txBox="1">
            <a:spLocks noGrp="1"/>
          </p:cNvSpPr>
          <p:nvPr>
            <p:ph type="subTitle" idx="1"/>
          </p:nvPr>
        </p:nvSpPr>
        <p:spPr>
          <a:xfrm>
            <a:off x="2500250" y="1718550"/>
            <a:ext cx="1762500" cy="36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856" name="Google Shape;856;p88"/>
          <p:cNvSpPr txBox="1">
            <a:spLocks noGrp="1"/>
          </p:cNvSpPr>
          <p:nvPr>
            <p:ph type="subTitle" idx="6"/>
          </p:nvPr>
        </p:nvSpPr>
        <p:spPr>
          <a:xfrm>
            <a:off x="6255788" y="1718550"/>
            <a:ext cx="1762500" cy="36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857" name="Google Shape;857;p88"/>
          <p:cNvSpPr txBox="1">
            <a:spLocks noGrp="1"/>
          </p:cNvSpPr>
          <p:nvPr>
            <p:ph type="subTitle" idx="7"/>
          </p:nvPr>
        </p:nvSpPr>
        <p:spPr>
          <a:xfrm>
            <a:off x="2500238" y="3416988"/>
            <a:ext cx="1762500" cy="36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858" name="Google Shape;858;p88"/>
          <p:cNvSpPr txBox="1">
            <a:spLocks noGrp="1"/>
          </p:cNvSpPr>
          <p:nvPr>
            <p:ph type="subTitle" idx="8"/>
          </p:nvPr>
        </p:nvSpPr>
        <p:spPr>
          <a:xfrm>
            <a:off x="6255775" y="3416988"/>
            <a:ext cx="1762500" cy="36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859" name="Google Shape;859;p88"/>
          <p:cNvSpPr txBox="1">
            <a:spLocks noGrp="1"/>
          </p:cNvSpPr>
          <p:nvPr>
            <p:ph type="body" idx="9"/>
          </p:nvPr>
        </p:nvSpPr>
        <p:spPr>
          <a:xfrm>
            <a:off x="2500238" y="2081974"/>
            <a:ext cx="1762500" cy="5727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860" name="Google Shape;860;p88"/>
          <p:cNvSpPr txBox="1">
            <a:spLocks noGrp="1"/>
          </p:cNvSpPr>
          <p:nvPr>
            <p:ph type="body" idx="13"/>
          </p:nvPr>
        </p:nvSpPr>
        <p:spPr>
          <a:xfrm>
            <a:off x="6255775" y="2081974"/>
            <a:ext cx="1762500" cy="5727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861" name="Google Shape;861;p88"/>
          <p:cNvSpPr txBox="1">
            <a:spLocks noGrp="1"/>
          </p:cNvSpPr>
          <p:nvPr>
            <p:ph type="body" idx="14"/>
          </p:nvPr>
        </p:nvSpPr>
        <p:spPr>
          <a:xfrm>
            <a:off x="2500238" y="3780411"/>
            <a:ext cx="1762500" cy="5727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
        <p:nvSpPr>
          <p:cNvPr id="862" name="Google Shape;862;p88"/>
          <p:cNvSpPr txBox="1">
            <a:spLocks noGrp="1"/>
          </p:cNvSpPr>
          <p:nvPr>
            <p:ph type="body" idx="15"/>
          </p:nvPr>
        </p:nvSpPr>
        <p:spPr>
          <a:xfrm>
            <a:off x="6255775" y="3780411"/>
            <a:ext cx="1762500" cy="572700"/>
          </a:xfrm>
          <a:prstGeom prst="rect">
            <a:avLst/>
          </a:prstGeom>
        </p:spPr>
        <p:txBody>
          <a:bodyPr spcFirstLastPara="1" wrap="square" lIns="91425" tIns="91425" rIns="91425" bIns="91425" anchor="ctr" anchorCtr="0">
            <a:noAutofit/>
          </a:bodyPr>
          <a:lstStyle>
            <a:lvl1pPr marL="457200" lvl="0" indent="-298450">
              <a:lnSpc>
                <a:spcPct val="115000"/>
              </a:lnSpc>
              <a:spcBef>
                <a:spcPts val="0"/>
              </a:spcBef>
              <a:spcAft>
                <a:spcPts val="0"/>
              </a:spcAft>
              <a:buSzPts val="1100"/>
              <a:buChar char="●"/>
              <a:defRPr/>
            </a:lvl1pPr>
            <a:lvl2pPr marL="914400" lvl="1" indent="-298450">
              <a:lnSpc>
                <a:spcPct val="115000"/>
              </a:lnSpc>
              <a:spcBef>
                <a:spcPts val="0"/>
              </a:spcBef>
              <a:spcAft>
                <a:spcPts val="0"/>
              </a:spcAft>
              <a:buSzPts val="1100"/>
              <a:buChar char="○"/>
              <a:defRPr/>
            </a:lvl2pPr>
            <a:lvl3pPr marL="1371600" lvl="2" indent="-298450">
              <a:lnSpc>
                <a:spcPct val="115000"/>
              </a:lnSpc>
              <a:spcBef>
                <a:spcPts val="0"/>
              </a:spcBef>
              <a:spcAft>
                <a:spcPts val="0"/>
              </a:spcAft>
              <a:buSzPts val="1100"/>
              <a:buChar char="■"/>
              <a:defRPr/>
            </a:lvl3pPr>
            <a:lvl4pPr marL="1828800" lvl="3" indent="-298450">
              <a:lnSpc>
                <a:spcPct val="115000"/>
              </a:lnSpc>
              <a:spcBef>
                <a:spcPts val="0"/>
              </a:spcBef>
              <a:spcAft>
                <a:spcPts val="0"/>
              </a:spcAft>
              <a:buSzPts val="1100"/>
              <a:buChar char="●"/>
              <a:defRPr/>
            </a:lvl4pPr>
            <a:lvl5pPr marL="2286000" lvl="4" indent="-298450">
              <a:lnSpc>
                <a:spcPct val="115000"/>
              </a:lnSpc>
              <a:spcBef>
                <a:spcPts val="0"/>
              </a:spcBef>
              <a:spcAft>
                <a:spcPts val="0"/>
              </a:spcAft>
              <a:buSzPts val="1100"/>
              <a:buChar char="○"/>
              <a:defRPr/>
            </a:lvl5pPr>
            <a:lvl6pPr marL="2743200" lvl="5" indent="-298450">
              <a:lnSpc>
                <a:spcPct val="115000"/>
              </a:lnSpc>
              <a:spcBef>
                <a:spcPts val="0"/>
              </a:spcBef>
              <a:spcAft>
                <a:spcPts val="0"/>
              </a:spcAft>
              <a:buSzPts val="1100"/>
              <a:buChar char="■"/>
              <a:defRPr/>
            </a:lvl6pPr>
            <a:lvl7pPr marL="3200400" lvl="6" indent="-298450">
              <a:lnSpc>
                <a:spcPct val="115000"/>
              </a:lnSpc>
              <a:spcBef>
                <a:spcPts val="0"/>
              </a:spcBef>
              <a:spcAft>
                <a:spcPts val="0"/>
              </a:spcAft>
              <a:buSzPts val="1100"/>
              <a:buChar char="●"/>
              <a:defRPr/>
            </a:lvl7pPr>
            <a:lvl8pPr marL="3657600" lvl="7" indent="-298450">
              <a:lnSpc>
                <a:spcPct val="115000"/>
              </a:lnSpc>
              <a:spcBef>
                <a:spcPts val="0"/>
              </a:spcBef>
              <a:spcAft>
                <a:spcPts val="0"/>
              </a:spcAft>
              <a:buSzPts val="1100"/>
              <a:buChar char="○"/>
              <a:defRPr/>
            </a:lvl8pPr>
            <a:lvl9pPr marL="4114800" lvl="8" indent="-298450">
              <a:lnSpc>
                <a:spcPct val="115000"/>
              </a:lnSpc>
              <a:spcBef>
                <a:spcPts val="0"/>
              </a:spcBef>
              <a:spcAft>
                <a:spcPts val="0"/>
              </a:spcAft>
              <a:buSzPts val="11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 Agenda slide - v1">
  <p:cSld name="CUSTOM_9">
    <p:spTree>
      <p:nvGrpSpPr>
        <p:cNvPr id="1" name="Shape 863"/>
        <p:cNvGrpSpPr/>
        <p:nvPr/>
      </p:nvGrpSpPr>
      <p:grpSpPr>
        <a:xfrm>
          <a:off x="0" y="0"/>
          <a:ext cx="0" cy="0"/>
          <a:chOff x="0" y="0"/>
          <a:chExt cx="0" cy="0"/>
        </a:xfrm>
      </p:grpSpPr>
      <p:sp>
        <p:nvSpPr>
          <p:cNvPr id="864" name="Google Shape;864;p89"/>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865" name="Google Shape;865;p89"/>
          <p:cNvSpPr/>
          <p:nvPr/>
        </p:nvSpPr>
        <p:spPr>
          <a:xfrm>
            <a:off x="1343300" y="1277854"/>
            <a:ext cx="1161000" cy="1161000"/>
          </a:xfrm>
          <a:prstGeom prst="ellipse">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6" name="Google Shape;866;p89"/>
          <p:cNvSpPr txBox="1">
            <a:spLocks noGrp="1"/>
          </p:cNvSpPr>
          <p:nvPr>
            <p:ph type="subTitle" idx="1"/>
          </p:nvPr>
        </p:nvSpPr>
        <p:spPr>
          <a:xfrm>
            <a:off x="516200" y="2788000"/>
            <a:ext cx="2815200" cy="373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867" name="Google Shape;867;p89"/>
          <p:cNvSpPr/>
          <p:nvPr/>
        </p:nvSpPr>
        <p:spPr>
          <a:xfrm>
            <a:off x="4095050" y="1277854"/>
            <a:ext cx="1161000" cy="11610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9"/>
          <p:cNvSpPr/>
          <p:nvPr/>
        </p:nvSpPr>
        <p:spPr>
          <a:xfrm>
            <a:off x="6715650" y="1277854"/>
            <a:ext cx="1161000" cy="11610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9"/>
          <p:cNvSpPr txBox="1">
            <a:spLocks noGrp="1"/>
          </p:cNvSpPr>
          <p:nvPr>
            <p:ph type="subTitle" idx="2"/>
          </p:nvPr>
        </p:nvSpPr>
        <p:spPr>
          <a:xfrm>
            <a:off x="3392125" y="2788000"/>
            <a:ext cx="2567700" cy="373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870" name="Google Shape;870;p89"/>
          <p:cNvSpPr txBox="1">
            <a:spLocks noGrp="1"/>
          </p:cNvSpPr>
          <p:nvPr>
            <p:ph type="subTitle" idx="3"/>
          </p:nvPr>
        </p:nvSpPr>
        <p:spPr>
          <a:xfrm>
            <a:off x="6012225" y="2788000"/>
            <a:ext cx="2567700" cy="373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1400"/>
              <a:buFont typeface="Space Grotesk SemiBold"/>
              <a:buNone/>
              <a:defRPr>
                <a:solidFill>
                  <a:schemeClr val="accent4"/>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871" name="Google Shape;871;p89"/>
          <p:cNvSpPr txBox="1"/>
          <p:nvPr/>
        </p:nvSpPr>
        <p:spPr>
          <a:xfrm>
            <a:off x="1710750" y="1641596"/>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5"/>
                </a:solidFill>
                <a:latin typeface="Space Grotesk"/>
                <a:ea typeface="Space Grotesk"/>
                <a:cs typeface="Space Grotesk"/>
                <a:sym typeface="Space Grotesk"/>
              </a:rPr>
              <a:t>1</a:t>
            </a:r>
            <a:endParaRPr sz="3600" b="1">
              <a:solidFill>
                <a:schemeClr val="accent5"/>
              </a:solidFill>
              <a:latin typeface="Space Grotesk"/>
              <a:ea typeface="Space Grotesk"/>
              <a:cs typeface="Space Grotesk"/>
              <a:sym typeface="Space Grotesk"/>
            </a:endParaRPr>
          </a:p>
        </p:txBody>
      </p:sp>
      <p:sp>
        <p:nvSpPr>
          <p:cNvPr id="872" name="Google Shape;872;p89"/>
          <p:cNvSpPr txBox="1"/>
          <p:nvPr/>
        </p:nvSpPr>
        <p:spPr>
          <a:xfrm>
            <a:off x="4421850" y="1641604"/>
            <a:ext cx="4671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1"/>
                </a:solidFill>
                <a:latin typeface="Space Grotesk"/>
                <a:ea typeface="Space Grotesk"/>
                <a:cs typeface="Space Grotesk"/>
                <a:sym typeface="Space Grotesk"/>
              </a:rPr>
              <a:t>2</a:t>
            </a:r>
            <a:endParaRPr sz="3600" b="1">
              <a:solidFill>
                <a:schemeClr val="accent1"/>
              </a:solidFill>
              <a:latin typeface="Space Grotesk"/>
              <a:ea typeface="Space Grotesk"/>
              <a:cs typeface="Space Grotesk"/>
              <a:sym typeface="Space Grotesk"/>
            </a:endParaRPr>
          </a:p>
        </p:txBody>
      </p:sp>
      <p:sp>
        <p:nvSpPr>
          <p:cNvPr id="873" name="Google Shape;873;p89"/>
          <p:cNvSpPr txBox="1"/>
          <p:nvPr/>
        </p:nvSpPr>
        <p:spPr>
          <a:xfrm>
            <a:off x="7042150" y="1641604"/>
            <a:ext cx="4671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4"/>
                </a:solidFill>
                <a:latin typeface="Space Grotesk"/>
                <a:ea typeface="Space Grotesk"/>
                <a:cs typeface="Space Grotesk"/>
                <a:sym typeface="Space Grotesk"/>
              </a:rPr>
              <a:t>3</a:t>
            </a:r>
            <a:endParaRPr sz="3600" b="1">
              <a:solidFill>
                <a:schemeClr val="accent4"/>
              </a:solidFill>
              <a:latin typeface="Space Grotesk"/>
              <a:ea typeface="Space Grotesk"/>
              <a:cs typeface="Space Grotesk"/>
              <a:sym typeface="Space Grotesk"/>
            </a:endParaRPr>
          </a:p>
        </p:txBody>
      </p:sp>
      <p:sp>
        <p:nvSpPr>
          <p:cNvPr id="874" name="Google Shape;874;p89"/>
          <p:cNvSpPr txBox="1">
            <a:spLocks noGrp="1"/>
          </p:cNvSpPr>
          <p:nvPr>
            <p:ph type="body" idx="4"/>
          </p:nvPr>
        </p:nvSpPr>
        <p:spPr>
          <a:xfrm>
            <a:off x="562000" y="3260958"/>
            <a:ext cx="2723400" cy="756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875" name="Google Shape;875;p89"/>
          <p:cNvSpPr txBox="1">
            <a:spLocks noGrp="1"/>
          </p:cNvSpPr>
          <p:nvPr>
            <p:ph type="body" idx="5"/>
          </p:nvPr>
        </p:nvSpPr>
        <p:spPr>
          <a:xfrm>
            <a:off x="3313850" y="3260958"/>
            <a:ext cx="2723400" cy="756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876" name="Google Shape;876;p89"/>
          <p:cNvSpPr txBox="1">
            <a:spLocks noGrp="1"/>
          </p:cNvSpPr>
          <p:nvPr>
            <p:ph type="body" idx="6"/>
          </p:nvPr>
        </p:nvSpPr>
        <p:spPr>
          <a:xfrm>
            <a:off x="6012300" y="3260958"/>
            <a:ext cx="2567700" cy="756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3 Agenda slide - v2">
  <p:cSld name="CUSTOM_10">
    <p:spTree>
      <p:nvGrpSpPr>
        <p:cNvPr id="1" name="Shape 877"/>
        <p:cNvGrpSpPr/>
        <p:nvPr/>
      </p:nvGrpSpPr>
      <p:grpSpPr>
        <a:xfrm>
          <a:off x="0" y="0"/>
          <a:ext cx="0" cy="0"/>
          <a:chOff x="0" y="0"/>
          <a:chExt cx="0" cy="0"/>
        </a:xfrm>
      </p:grpSpPr>
      <p:cxnSp>
        <p:nvCxnSpPr>
          <p:cNvPr id="878" name="Google Shape;878;p90"/>
          <p:cNvCxnSpPr/>
          <p:nvPr/>
        </p:nvCxnSpPr>
        <p:spPr>
          <a:xfrm>
            <a:off x="876150" y="1898000"/>
            <a:ext cx="5100" cy="2309100"/>
          </a:xfrm>
          <a:prstGeom prst="straightConnector1">
            <a:avLst/>
          </a:prstGeom>
          <a:noFill/>
          <a:ln w="19050" cap="flat" cmpd="sng">
            <a:solidFill>
              <a:schemeClr val="lt2"/>
            </a:solidFill>
            <a:prstDash val="dash"/>
            <a:round/>
            <a:headEnd type="none" w="med" len="med"/>
            <a:tailEnd type="none" w="med" len="med"/>
          </a:ln>
        </p:spPr>
      </p:cxnSp>
      <p:sp>
        <p:nvSpPr>
          <p:cNvPr id="879" name="Google Shape;879;p90"/>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880" name="Google Shape;880;p90"/>
          <p:cNvSpPr/>
          <p:nvPr/>
        </p:nvSpPr>
        <p:spPr>
          <a:xfrm>
            <a:off x="566250" y="1323245"/>
            <a:ext cx="624300" cy="6243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1" name="Google Shape;881;p90"/>
          <p:cNvSpPr txBox="1">
            <a:spLocks noGrp="1"/>
          </p:cNvSpPr>
          <p:nvPr>
            <p:ph type="subTitle" idx="1"/>
          </p:nvPr>
        </p:nvSpPr>
        <p:spPr>
          <a:xfrm>
            <a:off x="1491600" y="1377275"/>
            <a:ext cx="6157200" cy="272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882" name="Google Shape;882;p90"/>
          <p:cNvSpPr txBox="1">
            <a:spLocks noGrp="1"/>
          </p:cNvSpPr>
          <p:nvPr>
            <p:ph type="subTitle" idx="2"/>
          </p:nvPr>
        </p:nvSpPr>
        <p:spPr>
          <a:xfrm>
            <a:off x="1491600" y="3710900"/>
            <a:ext cx="6157200" cy="272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883" name="Google Shape;883;p90"/>
          <p:cNvSpPr txBox="1">
            <a:spLocks noGrp="1"/>
          </p:cNvSpPr>
          <p:nvPr>
            <p:ph type="body" idx="3"/>
          </p:nvPr>
        </p:nvSpPr>
        <p:spPr>
          <a:xfrm>
            <a:off x="1491600" y="3969025"/>
            <a:ext cx="6157200" cy="624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84" name="Google Shape;884;p90"/>
          <p:cNvSpPr txBox="1">
            <a:spLocks noGrp="1"/>
          </p:cNvSpPr>
          <p:nvPr>
            <p:ph type="subTitle" idx="4"/>
          </p:nvPr>
        </p:nvSpPr>
        <p:spPr>
          <a:xfrm>
            <a:off x="1491600" y="2534575"/>
            <a:ext cx="6157200" cy="272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885" name="Google Shape;885;p90"/>
          <p:cNvSpPr txBox="1">
            <a:spLocks noGrp="1"/>
          </p:cNvSpPr>
          <p:nvPr>
            <p:ph type="body" idx="5"/>
          </p:nvPr>
        </p:nvSpPr>
        <p:spPr>
          <a:xfrm>
            <a:off x="1491600" y="2802225"/>
            <a:ext cx="6157200" cy="624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86" name="Google Shape;886;p90"/>
          <p:cNvSpPr txBox="1">
            <a:spLocks noGrp="1"/>
          </p:cNvSpPr>
          <p:nvPr>
            <p:ph type="body" idx="6"/>
          </p:nvPr>
        </p:nvSpPr>
        <p:spPr>
          <a:xfrm>
            <a:off x="1491600" y="1635400"/>
            <a:ext cx="6157200" cy="624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87" name="Google Shape;887;p90"/>
          <p:cNvSpPr/>
          <p:nvPr/>
        </p:nvSpPr>
        <p:spPr>
          <a:xfrm>
            <a:off x="566400" y="2495120"/>
            <a:ext cx="624300" cy="624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8" name="Google Shape;888;p90"/>
          <p:cNvSpPr/>
          <p:nvPr/>
        </p:nvSpPr>
        <p:spPr>
          <a:xfrm>
            <a:off x="566250" y="3666995"/>
            <a:ext cx="624300" cy="6243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9" name="Google Shape;889;p90"/>
          <p:cNvSpPr txBox="1"/>
          <p:nvPr/>
        </p:nvSpPr>
        <p:spPr>
          <a:xfrm>
            <a:off x="703788" y="1418641"/>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a:solidFill>
                  <a:schemeClr val="lt1"/>
                </a:solidFill>
                <a:latin typeface="Space Grotesk"/>
                <a:ea typeface="Space Grotesk"/>
                <a:cs typeface="Space Grotesk"/>
                <a:sym typeface="Space Grotesk"/>
              </a:rPr>
              <a:t>1</a:t>
            </a:r>
            <a:endParaRPr sz="2800" b="1">
              <a:solidFill>
                <a:schemeClr val="lt1"/>
              </a:solidFill>
              <a:latin typeface="Space Grotesk"/>
              <a:ea typeface="Space Grotesk"/>
              <a:cs typeface="Space Grotesk"/>
              <a:sym typeface="Space Grotesk"/>
            </a:endParaRPr>
          </a:p>
        </p:txBody>
      </p:sp>
      <p:sp>
        <p:nvSpPr>
          <p:cNvPr id="890" name="Google Shape;890;p90"/>
          <p:cNvSpPr txBox="1"/>
          <p:nvPr/>
        </p:nvSpPr>
        <p:spPr>
          <a:xfrm>
            <a:off x="665388" y="2590516"/>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a:solidFill>
                  <a:schemeClr val="lt1"/>
                </a:solidFill>
                <a:latin typeface="Space Grotesk"/>
                <a:ea typeface="Space Grotesk"/>
                <a:cs typeface="Space Grotesk"/>
                <a:sym typeface="Space Grotesk"/>
              </a:rPr>
              <a:t>2</a:t>
            </a:r>
            <a:endParaRPr sz="2800" b="1">
              <a:solidFill>
                <a:schemeClr val="lt1"/>
              </a:solidFill>
              <a:latin typeface="Space Grotesk"/>
              <a:ea typeface="Space Grotesk"/>
              <a:cs typeface="Space Grotesk"/>
              <a:sym typeface="Space Grotesk"/>
            </a:endParaRPr>
          </a:p>
        </p:txBody>
      </p:sp>
      <p:sp>
        <p:nvSpPr>
          <p:cNvPr id="891" name="Google Shape;891;p90"/>
          <p:cNvSpPr txBox="1"/>
          <p:nvPr/>
        </p:nvSpPr>
        <p:spPr>
          <a:xfrm>
            <a:off x="665688" y="3766841"/>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a:solidFill>
                  <a:schemeClr val="lt1"/>
                </a:solidFill>
                <a:latin typeface="Space Grotesk"/>
                <a:ea typeface="Space Grotesk"/>
                <a:cs typeface="Space Grotesk"/>
                <a:sym typeface="Space Grotesk"/>
              </a:rPr>
              <a:t>3</a:t>
            </a:r>
            <a:endParaRPr sz="2800" b="1">
              <a:solidFill>
                <a:schemeClr val="lt1"/>
              </a:solidFill>
              <a:latin typeface="Space Grotesk"/>
              <a:ea typeface="Space Grotesk"/>
              <a:cs typeface="Space Grotesk"/>
              <a:sym typeface="Space Grotesk"/>
            </a:endParaRPr>
          </a:p>
        </p:txBody>
      </p:sp>
    </p:spTree>
  </p:cSld>
  <p:clrMapOvr>
    <a:masterClrMapping/>
  </p:clrMapOvr>
  <p:extLst>
    <p:ext uri="{DCECCB84-F9BA-43D5-87BE-67443E8EF086}">
      <p15:sldGuideLst xmlns:p15="http://schemas.microsoft.com/office/powerpoint/2012/main">
        <p15:guide id="1" pos="4818">
          <p15:clr>
            <a:srgbClr val="E46962"/>
          </p15:clr>
        </p15:guide>
        <p15:guide id="2" orient="horz" pos="1030">
          <p15:clr>
            <a:srgbClr val="E46962"/>
          </p15:clr>
        </p15:guide>
        <p15:guide id="3" orient="horz" pos="1768">
          <p15:clr>
            <a:srgbClr val="E46962"/>
          </p15:clr>
        </p15:guide>
        <p15:guide id="4" orient="horz" pos="2509">
          <p15:clr>
            <a:srgbClr val="E4696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3 Agenda slide - v3 - old">
  <p:cSld name="CUSTOM_11">
    <p:spTree>
      <p:nvGrpSpPr>
        <p:cNvPr id="1" name="Shape 892"/>
        <p:cNvGrpSpPr/>
        <p:nvPr/>
      </p:nvGrpSpPr>
      <p:grpSpPr>
        <a:xfrm>
          <a:off x="0" y="0"/>
          <a:ext cx="0" cy="0"/>
          <a:chOff x="0" y="0"/>
          <a:chExt cx="0" cy="0"/>
        </a:xfrm>
      </p:grpSpPr>
      <p:sp>
        <p:nvSpPr>
          <p:cNvPr id="893" name="Google Shape;893;p91"/>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894" name="Google Shape;894;p91"/>
          <p:cNvSpPr txBox="1">
            <a:spLocks noGrp="1"/>
          </p:cNvSpPr>
          <p:nvPr>
            <p:ph type="subTitle" idx="1"/>
          </p:nvPr>
        </p:nvSpPr>
        <p:spPr>
          <a:xfrm>
            <a:off x="648408" y="1947466"/>
            <a:ext cx="1528500" cy="3816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9pPr>
          </a:lstStyle>
          <a:p>
            <a:endParaRPr/>
          </a:p>
        </p:txBody>
      </p:sp>
      <p:sp>
        <p:nvSpPr>
          <p:cNvPr id="895" name="Google Shape;895;p91"/>
          <p:cNvSpPr txBox="1">
            <a:spLocks noGrp="1"/>
          </p:cNvSpPr>
          <p:nvPr>
            <p:ph type="body" idx="2"/>
          </p:nvPr>
        </p:nvSpPr>
        <p:spPr>
          <a:xfrm>
            <a:off x="566255" y="2383356"/>
            <a:ext cx="1643400" cy="7590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896" name="Google Shape;896;p91"/>
          <p:cNvSpPr txBox="1">
            <a:spLocks noGrp="1"/>
          </p:cNvSpPr>
          <p:nvPr>
            <p:ph type="subTitle" idx="3"/>
          </p:nvPr>
        </p:nvSpPr>
        <p:spPr>
          <a:xfrm>
            <a:off x="3476909" y="1947466"/>
            <a:ext cx="1528500" cy="3816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9pPr>
          </a:lstStyle>
          <a:p>
            <a:endParaRPr/>
          </a:p>
        </p:txBody>
      </p:sp>
      <p:sp>
        <p:nvSpPr>
          <p:cNvPr id="897" name="Google Shape;897;p91"/>
          <p:cNvSpPr txBox="1">
            <a:spLocks noGrp="1"/>
          </p:cNvSpPr>
          <p:nvPr>
            <p:ph type="body" idx="4"/>
          </p:nvPr>
        </p:nvSpPr>
        <p:spPr>
          <a:xfrm>
            <a:off x="3419456" y="2383356"/>
            <a:ext cx="1643400" cy="7590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898" name="Google Shape;898;p91"/>
          <p:cNvSpPr txBox="1">
            <a:spLocks noGrp="1"/>
          </p:cNvSpPr>
          <p:nvPr>
            <p:ph type="subTitle" idx="5"/>
          </p:nvPr>
        </p:nvSpPr>
        <p:spPr>
          <a:xfrm>
            <a:off x="6305410" y="1947466"/>
            <a:ext cx="1528500" cy="3816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9pPr>
          </a:lstStyle>
          <a:p>
            <a:endParaRPr/>
          </a:p>
        </p:txBody>
      </p:sp>
      <p:sp>
        <p:nvSpPr>
          <p:cNvPr id="899" name="Google Shape;899;p91"/>
          <p:cNvSpPr txBox="1">
            <a:spLocks noGrp="1"/>
          </p:cNvSpPr>
          <p:nvPr>
            <p:ph type="body" idx="6"/>
          </p:nvPr>
        </p:nvSpPr>
        <p:spPr>
          <a:xfrm>
            <a:off x="6247957" y="2383356"/>
            <a:ext cx="1643400" cy="7590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1467">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 Agenda slide - v3">
  <p:cSld name="CUSTOM_18_1">
    <p:spTree>
      <p:nvGrpSpPr>
        <p:cNvPr id="1" name="Shape 900"/>
        <p:cNvGrpSpPr/>
        <p:nvPr/>
      </p:nvGrpSpPr>
      <p:grpSpPr>
        <a:xfrm>
          <a:off x="0" y="0"/>
          <a:ext cx="0" cy="0"/>
          <a:chOff x="0" y="0"/>
          <a:chExt cx="0" cy="0"/>
        </a:xfrm>
      </p:grpSpPr>
      <p:sp>
        <p:nvSpPr>
          <p:cNvPr id="901" name="Google Shape;901;p92"/>
          <p:cNvSpPr txBox="1">
            <a:spLocks noGrp="1"/>
          </p:cNvSpPr>
          <p:nvPr>
            <p:ph type="title"/>
          </p:nvPr>
        </p:nvSpPr>
        <p:spPr>
          <a:xfrm>
            <a:off x="287725" y="369925"/>
            <a:ext cx="8564700" cy="502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02" name="Google Shape;902;p92"/>
          <p:cNvSpPr txBox="1">
            <a:spLocks noGrp="1"/>
          </p:cNvSpPr>
          <p:nvPr>
            <p:ph type="subTitle" idx="1"/>
          </p:nvPr>
        </p:nvSpPr>
        <p:spPr>
          <a:xfrm>
            <a:off x="292896" y="1330700"/>
            <a:ext cx="2573400" cy="56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None/>
              <a:defRPr b="1">
                <a:solidFill>
                  <a:schemeClr val="accent1"/>
                </a:solidFill>
              </a:defRPr>
            </a:lvl1pPr>
            <a:lvl2pPr lvl="1">
              <a:lnSpc>
                <a:spcPct val="100000"/>
              </a:lnSpc>
              <a:spcBef>
                <a:spcPts val="0"/>
              </a:spcBef>
              <a:spcAft>
                <a:spcPts val="0"/>
              </a:spcAft>
              <a:buClr>
                <a:schemeClr val="accent1"/>
              </a:buClr>
              <a:buSzPts val="1400"/>
              <a:buNone/>
              <a:defRPr b="1">
                <a:solidFill>
                  <a:schemeClr val="accent1"/>
                </a:solidFill>
              </a:defRPr>
            </a:lvl2pPr>
            <a:lvl3pPr lvl="2">
              <a:lnSpc>
                <a:spcPct val="100000"/>
              </a:lnSpc>
              <a:spcBef>
                <a:spcPts val="0"/>
              </a:spcBef>
              <a:spcAft>
                <a:spcPts val="0"/>
              </a:spcAft>
              <a:buClr>
                <a:schemeClr val="accent1"/>
              </a:buClr>
              <a:buSzPts val="1400"/>
              <a:buNone/>
              <a:defRPr b="1">
                <a:solidFill>
                  <a:schemeClr val="accent1"/>
                </a:solidFill>
              </a:defRPr>
            </a:lvl3pPr>
            <a:lvl4pPr lvl="3">
              <a:lnSpc>
                <a:spcPct val="100000"/>
              </a:lnSpc>
              <a:spcBef>
                <a:spcPts val="0"/>
              </a:spcBef>
              <a:spcAft>
                <a:spcPts val="0"/>
              </a:spcAft>
              <a:buClr>
                <a:schemeClr val="accent1"/>
              </a:buClr>
              <a:buSzPts val="1400"/>
              <a:buNone/>
              <a:defRPr b="1">
                <a:solidFill>
                  <a:schemeClr val="accent1"/>
                </a:solidFill>
              </a:defRPr>
            </a:lvl4pPr>
            <a:lvl5pPr lvl="4">
              <a:lnSpc>
                <a:spcPct val="100000"/>
              </a:lnSpc>
              <a:spcBef>
                <a:spcPts val="0"/>
              </a:spcBef>
              <a:spcAft>
                <a:spcPts val="0"/>
              </a:spcAft>
              <a:buClr>
                <a:schemeClr val="accent1"/>
              </a:buClr>
              <a:buSzPts val="1400"/>
              <a:buNone/>
              <a:defRPr b="1">
                <a:solidFill>
                  <a:schemeClr val="accent1"/>
                </a:solidFill>
              </a:defRPr>
            </a:lvl5pPr>
            <a:lvl6pPr lvl="5">
              <a:lnSpc>
                <a:spcPct val="100000"/>
              </a:lnSpc>
              <a:spcBef>
                <a:spcPts val="0"/>
              </a:spcBef>
              <a:spcAft>
                <a:spcPts val="0"/>
              </a:spcAft>
              <a:buClr>
                <a:schemeClr val="accent1"/>
              </a:buClr>
              <a:buSzPts val="1400"/>
              <a:buNone/>
              <a:defRPr b="1">
                <a:solidFill>
                  <a:schemeClr val="accent1"/>
                </a:solidFill>
              </a:defRPr>
            </a:lvl6pPr>
            <a:lvl7pPr lvl="6">
              <a:lnSpc>
                <a:spcPct val="100000"/>
              </a:lnSpc>
              <a:spcBef>
                <a:spcPts val="0"/>
              </a:spcBef>
              <a:spcAft>
                <a:spcPts val="0"/>
              </a:spcAft>
              <a:buClr>
                <a:schemeClr val="accent1"/>
              </a:buClr>
              <a:buSzPts val="1400"/>
              <a:buNone/>
              <a:defRPr b="1">
                <a:solidFill>
                  <a:schemeClr val="accent1"/>
                </a:solidFill>
              </a:defRPr>
            </a:lvl7pPr>
            <a:lvl8pPr lvl="7">
              <a:lnSpc>
                <a:spcPct val="100000"/>
              </a:lnSpc>
              <a:spcBef>
                <a:spcPts val="0"/>
              </a:spcBef>
              <a:spcAft>
                <a:spcPts val="0"/>
              </a:spcAft>
              <a:buClr>
                <a:schemeClr val="accent1"/>
              </a:buClr>
              <a:buSzPts val="1400"/>
              <a:buNone/>
              <a:defRPr b="1">
                <a:solidFill>
                  <a:schemeClr val="accent1"/>
                </a:solidFill>
              </a:defRPr>
            </a:lvl8pPr>
            <a:lvl9pPr lvl="8">
              <a:lnSpc>
                <a:spcPct val="100000"/>
              </a:lnSpc>
              <a:spcBef>
                <a:spcPts val="0"/>
              </a:spcBef>
              <a:spcAft>
                <a:spcPts val="0"/>
              </a:spcAft>
              <a:buClr>
                <a:schemeClr val="accent1"/>
              </a:buClr>
              <a:buSzPts val="1400"/>
              <a:buNone/>
              <a:defRPr b="1">
                <a:solidFill>
                  <a:schemeClr val="accent1"/>
                </a:solidFill>
              </a:defRPr>
            </a:lvl9pPr>
          </a:lstStyle>
          <a:p>
            <a:endParaRPr/>
          </a:p>
        </p:txBody>
      </p:sp>
      <p:sp>
        <p:nvSpPr>
          <p:cNvPr id="903" name="Google Shape;903;p92"/>
          <p:cNvSpPr txBox="1">
            <a:spLocks noGrp="1"/>
          </p:cNvSpPr>
          <p:nvPr>
            <p:ph type="body" idx="2"/>
          </p:nvPr>
        </p:nvSpPr>
        <p:spPr>
          <a:xfrm>
            <a:off x="3743288" y="1330700"/>
            <a:ext cx="5112600" cy="9804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4" name="Google Shape;904;p92"/>
          <p:cNvSpPr txBox="1">
            <a:spLocks noGrp="1"/>
          </p:cNvSpPr>
          <p:nvPr>
            <p:ph type="subTitle" idx="3"/>
          </p:nvPr>
        </p:nvSpPr>
        <p:spPr>
          <a:xfrm>
            <a:off x="306522" y="3879625"/>
            <a:ext cx="2573400" cy="56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1400"/>
              <a:buNone/>
              <a:defRPr b="1">
                <a:solidFill>
                  <a:schemeClr val="accent3"/>
                </a:solidFill>
              </a:defRPr>
            </a:lvl1pPr>
            <a:lvl2pPr lvl="1">
              <a:lnSpc>
                <a:spcPct val="100000"/>
              </a:lnSpc>
              <a:spcBef>
                <a:spcPts val="0"/>
              </a:spcBef>
              <a:spcAft>
                <a:spcPts val="0"/>
              </a:spcAft>
              <a:buClr>
                <a:schemeClr val="accent3"/>
              </a:buClr>
              <a:buSzPts val="1400"/>
              <a:buNone/>
              <a:defRPr b="1">
                <a:solidFill>
                  <a:schemeClr val="accent3"/>
                </a:solidFill>
              </a:defRPr>
            </a:lvl2pPr>
            <a:lvl3pPr lvl="2">
              <a:lnSpc>
                <a:spcPct val="100000"/>
              </a:lnSpc>
              <a:spcBef>
                <a:spcPts val="0"/>
              </a:spcBef>
              <a:spcAft>
                <a:spcPts val="0"/>
              </a:spcAft>
              <a:buClr>
                <a:schemeClr val="accent3"/>
              </a:buClr>
              <a:buSzPts val="1400"/>
              <a:buNone/>
              <a:defRPr b="1">
                <a:solidFill>
                  <a:schemeClr val="accent3"/>
                </a:solidFill>
              </a:defRPr>
            </a:lvl3pPr>
            <a:lvl4pPr lvl="3">
              <a:lnSpc>
                <a:spcPct val="100000"/>
              </a:lnSpc>
              <a:spcBef>
                <a:spcPts val="0"/>
              </a:spcBef>
              <a:spcAft>
                <a:spcPts val="0"/>
              </a:spcAft>
              <a:buClr>
                <a:schemeClr val="accent3"/>
              </a:buClr>
              <a:buSzPts val="1400"/>
              <a:buNone/>
              <a:defRPr b="1">
                <a:solidFill>
                  <a:schemeClr val="accent3"/>
                </a:solidFill>
              </a:defRPr>
            </a:lvl4pPr>
            <a:lvl5pPr lvl="4">
              <a:lnSpc>
                <a:spcPct val="100000"/>
              </a:lnSpc>
              <a:spcBef>
                <a:spcPts val="0"/>
              </a:spcBef>
              <a:spcAft>
                <a:spcPts val="0"/>
              </a:spcAft>
              <a:buClr>
                <a:schemeClr val="accent3"/>
              </a:buClr>
              <a:buSzPts val="1400"/>
              <a:buNone/>
              <a:defRPr b="1">
                <a:solidFill>
                  <a:schemeClr val="accent3"/>
                </a:solidFill>
              </a:defRPr>
            </a:lvl5pPr>
            <a:lvl6pPr lvl="5">
              <a:lnSpc>
                <a:spcPct val="100000"/>
              </a:lnSpc>
              <a:spcBef>
                <a:spcPts val="0"/>
              </a:spcBef>
              <a:spcAft>
                <a:spcPts val="0"/>
              </a:spcAft>
              <a:buClr>
                <a:schemeClr val="accent3"/>
              </a:buClr>
              <a:buSzPts val="1400"/>
              <a:buNone/>
              <a:defRPr b="1">
                <a:solidFill>
                  <a:schemeClr val="accent3"/>
                </a:solidFill>
              </a:defRPr>
            </a:lvl6pPr>
            <a:lvl7pPr lvl="6">
              <a:lnSpc>
                <a:spcPct val="100000"/>
              </a:lnSpc>
              <a:spcBef>
                <a:spcPts val="0"/>
              </a:spcBef>
              <a:spcAft>
                <a:spcPts val="0"/>
              </a:spcAft>
              <a:buClr>
                <a:schemeClr val="accent3"/>
              </a:buClr>
              <a:buSzPts val="1400"/>
              <a:buNone/>
              <a:defRPr b="1">
                <a:solidFill>
                  <a:schemeClr val="accent3"/>
                </a:solidFill>
              </a:defRPr>
            </a:lvl7pPr>
            <a:lvl8pPr lvl="7">
              <a:lnSpc>
                <a:spcPct val="100000"/>
              </a:lnSpc>
              <a:spcBef>
                <a:spcPts val="0"/>
              </a:spcBef>
              <a:spcAft>
                <a:spcPts val="0"/>
              </a:spcAft>
              <a:buClr>
                <a:schemeClr val="accent3"/>
              </a:buClr>
              <a:buSzPts val="1400"/>
              <a:buNone/>
              <a:defRPr b="1">
                <a:solidFill>
                  <a:schemeClr val="accent3"/>
                </a:solidFill>
              </a:defRPr>
            </a:lvl8pPr>
            <a:lvl9pPr lvl="8">
              <a:lnSpc>
                <a:spcPct val="100000"/>
              </a:lnSpc>
              <a:spcBef>
                <a:spcPts val="0"/>
              </a:spcBef>
              <a:spcAft>
                <a:spcPts val="0"/>
              </a:spcAft>
              <a:buClr>
                <a:schemeClr val="accent3"/>
              </a:buClr>
              <a:buSzPts val="1400"/>
              <a:buNone/>
              <a:defRPr b="1">
                <a:solidFill>
                  <a:schemeClr val="accent3"/>
                </a:solidFill>
              </a:defRPr>
            </a:lvl9pPr>
          </a:lstStyle>
          <a:p>
            <a:endParaRPr/>
          </a:p>
        </p:txBody>
      </p:sp>
      <p:sp>
        <p:nvSpPr>
          <p:cNvPr id="905" name="Google Shape;905;p92"/>
          <p:cNvSpPr txBox="1">
            <a:spLocks noGrp="1"/>
          </p:cNvSpPr>
          <p:nvPr>
            <p:ph type="body" idx="4"/>
          </p:nvPr>
        </p:nvSpPr>
        <p:spPr>
          <a:xfrm>
            <a:off x="3746563" y="3879625"/>
            <a:ext cx="5112600" cy="9804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6" name="Google Shape;906;p92"/>
          <p:cNvSpPr txBox="1">
            <a:spLocks noGrp="1"/>
          </p:cNvSpPr>
          <p:nvPr>
            <p:ph type="subTitle" idx="5"/>
          </p:nvPr>
        </p:nvSpPr>
        <p:spPr>
          <a:xfrm>
            <a:off x="306496" y="2605150"/>
            <a:ext cx="2573400" cy="56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400"/>
              <a:buNone/>
              <a:defRPr b="1">
                <a:solidFill>
                  <a:schemeClr val="accent6"/>
                </a:solidFill>
              </a:defRPr>
            </a:lvl1pPr>
            <a:lvl2pPr lvl="1">
              <a:lnSpc>
                <a:spcPct val="100000"/>
              </a:lnSpc>
              <a:spcBef>
                <a:spcPts val="0"/>
              </a:spcBef>
              <a:spcAft>
                <a:spcPts val="0"/>
              </a:spcAft>
              <a:buClr>
                <a:schemeClr val="accent6"/>
              </a:buClr>
              <a:buSzPts val="1400"/>
              <a:buNone/>
              <a:defRPr b="1">
                <a:solidFill>
                  <a:schemeClr val="accent6"/>
                </a:solidFill>
              </a:defRPr>
            </a:lvl2pPr>
            <a:lvl3pPr lvl="2">
              <a:lnSpc>
                <a:spcPct val="100000"/>
              </a:lnSpc>
              <a:spcBef>
                <a:spcPts val="0"/>
              </a:spcBef>
              <a:spcAft>
                <a:spcPts val="0"/>
              </a:spcAft>
              <a:buClr>
                <a:schemeClr val="accent6"/>
              </a:buClr>
              <a:buSzPts val="1400"/>
              <a:buNone/>
              <a:defRPr b="1">
                <a:solidFill>
                  <a:schemeClr val="accent6"/>
                </a:solidFill>
              </a:defRPr>
            </a:lvl3pPr>
            <a:lvl4pPr lvl="3">
              <a:lnSpc>
                <a:spcPct val="100000"/>
              </a:lnSpc>
              <a:spcBef>
                <a:spcPts val="0"/>
              </a:spcBef>
              <a:spcAft>
                <a:spcPts val="0"/>
              </a:spcAft>
              <a:buClr>
                <a:schemeClr val="accent6"/>
              </a:buClr>
              <a:buSzPts val="1400"/>
              <a:buNone/>
              <a:defRPr b="1">
                <a:solidFill>
                  <a:schemeClr val="accent6"/>
                </a:solidFill>
              </a:defRPr>
            </a:lvl4pPr>
            <a:lvl5pPr lvl="4">
              <a:lnSpc>
                <a:spcPct val="100000"/>
              </a:lnSpc>
              <a:spcBef>
                <a:spcPts val="0"/>
              </a:spcBef>
              <a:spcAft>
                <a:spcPts val="0"/>
              </a:spcAft>
              <a:buClr>
                <a:schemeClr val="accent6"/>
              </a:buClr>
              <a:buSzPts val="1400"/>
              <a:buNone/>
              <a:defRPr b="1">
                <a:solidFill>
                  <a:schemeClr val="accent6"/>
                </a:solidFill>
              </a:defRPr>
            </a:lvl5pPr>
            <a:lvl6pPr lvl="5">
              <a:lnSpc>
                <a:spcPct val="100000"/>
              </a:lnSpc>
              <a:spcBef>
                <a:spcPts val="0"/>
              </a:spcBef>
              <a:spcAft>
                <a:spcPts val="0"/>
              </a:spcAft>
              <a:buClr>
                <a:schemeClr val="accent6"/>
              </a:buClr>
              <a:buSzPts val="1400"/>
              <a:buNone/>
              <a:defRPr b="1">
                <a:solidFill>
                  <a:schemeClr val="accent6"/>
                </a:solidFill>
              </a:defRPr>
            </a:lvl6pPr>
            <a:lvl7pPr lvl="6">
              <a:lnSpc>
                <a:spcPct val="100000"/>
              </a:lnSpc>
              <a:spcBef>
                <a:spcPts val="0"/>
              </a:spcBef>
              <a:spcAft>
                <a:spcPts val="0"/>
              </a:spcAft>
              <a:buClr>
                <a:schemeClr val="accent6"/>
              </a:buClr>
              <a:buSzPts val="1400"/>
              <a:buNone/>
              <a:defRPr b="1">
                <a:solidFill>
                  <a:schemeClr val="accent6"/>
                </a:solidFill>
              </a:defRPr>
            </a:lvl7pPr>
            <a:lvl8pPr lvl="7">
              <a:lnSpc>
                <a:spcPct val="100000"/>
              </a:lnSpc>
              <a:spcBef>
                <a:spcPts val="0"/>
              </a:spcBef>
              <a:spcAft>
                <a:spcPts val="0"/>
              </a:spcAft>
              <a:buClr>
                <a:schemeClr val="accent6"/>
              </a:buClr>
              <a:buSzPts val="1400"/>
              <a:buNone/>
              <a:defRPr b="1">
                <a:solidFill>
                  <a:schemeClr val="accent6"/>
                </a:solidFill>
              </a:defRPr>
            </a:lvl8pPr>
            <a:lvl9pPr lvl="8">
              <a:lnSpc>
                <a:spcPct val="100000"/>
              </a:lnSpc>
              <a:spcBef>
                <a:spcPts val="0"/>
              </a:spcBef>
              <a:spcAft>
                <a:spcPts val="0"/>
              </a:spcAft>
              <a:buClr>
                <a:schemeClr val="accent6"/>
              </a:buClr>
              <a:buSzPts val="1400"/>
              <a:buNone/>
              <a:defRPr b="1">
                <a:solidFill>
                  <a:schemeClr val="accent6"/>
                </a:solidFill>
              </a:defRPr>
            </a:lvl9pPr>
          </a:lstStyle>
          <a:p>
            <a:endParaRPr/>
          </a:p>
        </p:txBody>
      </p:sp>
      <p:sp>
        <p:nvSpPr>
          <p:cNvPr id="907" name="Google Shape;907;p92"/>
          <p:cNvSpPr txBox="1">
            <a:spLocks noGrp="1"/>
          </p:cNvSpPr>
          <p:nvPr>
            <p:ph type="body" idx="6"/>
          </p:nvPr>
        </p:nvSpPr>
        <p:spPr>
          <a:xfrm>
            <a:off x="3749863" y="2605150"/>
            <a:ext cx="5112600" cy="9804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8" name="Google Shape;908;p92"/>
          <p:cNvSpPr/>
          <p:nvPr/>
        </p:nvSpPr>
        <p:spPr>
          <a:xfrm>
            <a:off x="9030525" y="-15625"/>
            <a:ext cx="1407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248">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With Bullet Points v2">
  <p:cSld name="TITLE_AND_BODY_1_3_1_1">
    <p:spTree>
      <p:nvGrpSpPr>
        <p:cNvPr id="1" name="Shape 96"/>
        <p:cNvGrpSpPr/>
        <p:nvPr/>
      </p:nvGrpSpPr>
      <p:grpSpPr>
        <a:xfrm>
          <a:off x="0" y="0"/>
          <a:ext cx="0" cy="0"/>
          <a:chOff x="0" y="0"/>
          <a:chExt cx="0" cy="0"/>
        </a:xfrm>
      </p:grpSpPr>
      <p:sp>
        <p:nvSpPr>
          <p:cNvPr id="97" name="Google Shape;97;p21"/>
          <p:cNvSpPr/>
          <p:nvPr/>
        </p:nvSpPr>
        <p:spPr>
          <a:xfrm>
            <a:off x="0"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a:spLocks noGrp="1"/>
          </p:cNvSpPr>
          <p:nvPr>
            <p:ph type="pic" idx="2"/>
          </p:nvPr>
        </p:nvSpPr>
        <p:spPr>
          <a:xfrm>
            <a:off x="0" y="0"/>
            <a:ext cx="4166700" cy="5143500"/>
          </a:xfrm>
          <a:prstGeom prst="rect">
            <a:avLst/>
          </a:prstGeom>
          <a:noFill/>
          <a:ln>
            <a:noFill/>
          </a:ln>
        </p:spPr>
      </p:sp>
      <p:sp>
        <p:nvSpPr>
          <p:cNvPr id="99" name="Google Shape;99;p21"/>
          <p:cNvSpPr txBox="1">
            <a:spLocks noGrp="1"/>
          </p:cNvSpPr>
          <p:nvPr>
            <p:ph type="title"/>
          </p:nvPr>
        </p:nvSpPr>
        <p:spPr>
          <a:xfrm>
            <a:off x="4651550" y="445025"/>
            <a:ext cx="4093500" cy="50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00" name="Google Shape;100;p21"/>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21"/>
          <p:cNvSpPr txBox="1">
            <a:spLocks noGrp="1"/>
          </p:cNvSpPr>
          <p:nvPr>
            <p:ph type="body" idx="1"/>
          </p:nvPr>
        </p:nvSpPr>
        <p:spPr>
          <a:xfrm>
            <a:off x="4651550" y="1077925"/>
            <a:ext cx="3986700" cy="3280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4 Agenda slide - v1">
  <p:cSld name="CUSTOM_12">
    <p:spTree>
      <p:nvGrpSpPr>
        <p:cNvPr id="1" name="Shape 909"/>
        <p:cNvGrpSpPr/>
        <p:nvPr/>
      </p:nvGrpSpPr>
      <p:grpSpPr>
        <a:xfrm>
          <a:off x="0" y="0"/>
          <a:ext cx="0" cy="0"/>
          <a:chOff x="0" y="0"/>
          <a:chExt cx="0" cy="0"/>
        </a:xfrm>
      </p:grpSpPr>
      <p:sp>
        <p:nvSpPr>
          <p:cNvPr id="910" name="Google Shape;910;p93"/>
          <p:cNvSpPr txBox="1">
            <a:spLocks noGrp="1"/>
          </p:cNvSpPr>
          <p:nvPr>
            <p:ph type="title"/>
          </p:nvPr>
        </p:nvSpPr>
        <p:spPr>
          <a:xfrm>
            <a:off x="566250" y="191450"/>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cxnSp>
        <p:nvCxnSpPr>
          <p:cNvPr id="911" name="Google Shape;911;p93"/>
          <p:cNvCxnSpPr/>
          <p:nvPr/>
        </p:nvCxnSpPr>
        <p:spPr>
          <a:xfrm>
            <a:off x="571500" y="1773700"/>
            <a:ext cx="8001000" cy="0"/>
          </a:xfrm>
          <a:prstGeom prst="straightConnector1">
            <a:avLst/>
          </a:prstGeom>
          <a:noFill/>
          <a:ln w="19050" cap="flat" cmpd="sng">
            <a:solidFill>
              <a:schemeClr val="lt2"/>
            </a:solidFill>
            <a:prstDash val="solid"/>
            <a:round/>
            <a:headEnd type="none" w="med" len="med"/>
            <a:tailEnd type="none" w="med" len="med"/>
          </a:ln>
        </p:spPr>
      </p:cxnSp>
      <p:sp>
        <p:nvSpPr>
          <p:cNvPr id="912" name="Google Shape;912;p93"/>
          <p:cNvSpPr txBox="1">
            <a:spLocks noGrp="1"/>
          </p:cNvSpPr>
          <p:nvPr>
            <p:ph type="body" idx="1"/>
          </p:nvPr>
        </p:nvSpPr>
        <p:spPr>
          <a:xfrm>
            <a:off x="1519050" y="1238025"/>
            <a:ext cx="6847500" cy="451800"/>
          </a:xfrm>
          <a:prstGeom prst="rect">
            <a:avLst/>
          </a:prstGeom>
        </p:spPr>
        <p:txBody>
          <a:bodyPr spcFirstLastPara="1" wrap="square" lIns="91425" tIns="90000" rIns="91425" bIns="90000"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13" name="Google Shape;913;p93"/>
          <p:cNvSpPr txBox="1">
            <a:spLocks noGrp="1"/>
          </p:cNvSpPr>
          <p:nvPr>
            <p:ph type="subTitle" idx="2"/>
          </p:nvPr>
        </p:nvSpPr>
        <p:spPr>
          <a:xfrm>
            <a:off x="1519050" y="1857581"/>
            <a:ext cx="6847500" cy="39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1400"/>
              <a:buFont typeface="Space Grotesk SemiBold"/>
              <a:buNone/>
              <a:defRPr sz="1400">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9pPr>
          </a:lstStyle>
          <a:p>
            <a:endParaRPr/>
          </a:p>
        </p:txBody>
      </p:sp>
      <p:cxnSp>
        <p:nvCxnSpPr>
          <p:cNvPr id="914" name="Google Shape;914;p93"/>
          <p:cNvCxnSpPr/>
          <p:nvPr/>
        </p:nvCxnSpPr>
        <p:spPr>
          <a:xfrm>
            <a:off x="574125" y="2786675"/>
            <a:ext cx="8001000" cy="0"/>
          </a:xfrm>
          <a:prstGeom prst="straightConnector1">
            <a:avLst/>
          </a:prstGeom>
          <a:noFill/>
          <a:ln w="19050" cap="flat" cmpd="sng">
            <a:solidFill>
              <a:schemeClr val="lt2"/>
            </a:solidFill>
            <a:prstDash val="solid"/>
            <a:round/>
            <a:headEnd type="none" w="med" len="med"/>
            <a:tailEnd type="none" w="med" len="med"/>
          </a:ln>
        </p:spPr>
      </p:cxnSp>
      <p:sp>
        <p:nvSpPr>
          <p:cNvPr id="915" name="Google Shape;915;p93"/>
          <p:cNvSpPr txBox="1">
            <a:spLocks noGrp="1"/>
          </p:cNvSpPr>
          <p:nvPr>
            <p:ph type="body" idx="3"/>
          </p:nvPr>
        </p:nvSpPr>
        <p:spPr>
          <a:xfrm>
            <a:off x="1521675" y="2251000"/>
            <a:ext cx="6847500" cy="451800"/>
          </a:xfrm>
          <a:prstGeom prst="rect">
            <a:avLst/>
          </a:prstGeom>
        </p:spPr>
        <p:txBody>
          <a:bodyPr spcFirstLastPara="1" wrap="square" lIns="91425" tIns="90000" rIns="91425" bIns="90000"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16" name="Google Shape;916;p93"/>
          <p:cNvSpPr txBox="1">
            <a:spLocks noGrp="1"/>
          </p:cNvSpPr>
          <p:nvPr>
            <p:ph type="subTitle" idx="4"/>
          </p:nvPr>
        </p:nvSpPr>
        <p:spPr>
          <a:xfrm>
            <a:off x="1521675" y="844606"/>
            <a:ext cx="6847500" cy="39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cxnSp>
        <p:nvCxnSpPr>
          <p:cNvPr id="917" name="Google Shape;917;p93"/>
          <p:cNvCxnSpPr/>
          <p:nvPr/>
        </p:nvCxnSpPr>
        <p:spPr>
          <a:xfrm>
            <a:off x="576750" y="3799650"/>
            <a:ext cx="8001000" cy="0"/>
          </a:xfrm>
          <a:prstGeom prst="straightConnector1">
            <a:avLst/>
          </a:prstGeom>
          <a:noFill/>
          <a:ln w="19050" cap="flat" cmpd="sng">
            <a:solidFill>
              <a:schemeClr val="lt2"/>
            </a:solidFill>
            <a:prstDash val="solid"/>
            <a:round/>
            <a:headEnd type="none" w="med" len="med"/>
            <a:tailEnd type="none" w="med" len="med"/>
          </a:ln>
        </p:spPr>
      </p:cxnSp>
      <p:sp>
        <p:nvSpPr>
          <p:cNvPr id="918" name="Google Shape;918;p93"/>
          <p:cNvSpPr txBox="1">
            <a:spLocks noGrp="1"/>
          </p:cNvSpPr>
          <p:nvPr>
            <p:ph type="body" idx="5"/>
          </p:nvPr>
        </p:nvSpPr>
        <p:spPr>
          <a:xfrm>
            <a:off x="1524300" y="3263975"/>
            <a:ext cx="6847500" cy="451800"/>
          </a:xfrm>
          <a:prstGeom prst="rect">
            <a:avLst/>
          </a:prstGeom>
        </p:spPr>
        <p:txBody>
          <a:bodyPr spcFirstLastPara="1" wrap="square" lIns="91425" tIns="90000" rIns="91425" bIns="90000"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19" name="Google Shape;919;p93"/>
          <p:cNvSpPr txBox="1">
            <a:spLocks noGrp="1"/>
          </p:cNvSpPr>
          <p:nvPr>
            <p:ph type="subTitle" idx="6"/>
          </p:nvPr>
        </p:nvSpPr>
        <p:spPr>
          <a:xfrm>
            <a:off x="1524300" y="2870556"/>
            <a:ext cx="6847500" cy="39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3"/>
              </a:buClr>
              <a:buSzPts val="1400"/>
              <a:buFont typeface="Space Grotesk SemiBold"/>
              <a:buNone/>
              <a:defRPr sz="1400">
                <a:solidFill>
                  <a:schemeClr val="accent3"/>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920" name="Google Shape;920;p93"/>
          <p:cNvSpPr txBox="1">
            <a:spLocks noGrp="1"/>
          </p:cNvSpPr>
          <p:nvPr>
            <p:ph type="body" idx="7"/>
          </p:nvPr>
        </p:nvSpPr>
        <p:spPr>
          <a:xfrm>
            <a:off x="1521675" y="4276950"/>
            <a:ext cx="6847500" cy="451800"/>
          </a:xfrm>
          <a:prstGeom prst="rect">
            <a:avLst/>
          </a:prstGeom>
        </p:spPr>
        <p:txBody>
          <a:bodyPr spcFirstLastPara="1" wrap="square" lIns="91425" tIns="90000" rIns="91425" bIns="90000"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21" name="Google Shape;921;p93"/>
          <p:cNvSpPr txBox="1">
            <a:spLocks noGrp="1"/>
          </p:cNvSpPr>
          <p:nvPr>
            <p:ph type="subTitle" idx="8"/>
          </p:nvPr>
        </p:nvSpPr>
        <p:spPr>
          <a:xfrm>
            <a:off x="1521675" y="3883531"/>
            <a:ext cx="6847500" cy="39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6"/>
              </a:buClr>
              <a:buSzPts val="1400"/>
              <a:buFont typeface="Space Grotesk SemiBold"/>
              <a:buNone/>
              <a:defRPr sz="1400">
                <a:solidFill>
                  <a:schemeClr val="accent6"/>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9pPr>
          </a:lstStyle>
          <a:p>
            <a:endParaRPr/>
          </a:p>
        </p:txBody>
      </p:sp>
      <p:sp>
        <p:nvSpPr>
          <p:cNvPr id="922" name="Google Shape;922;p93"/>
          <p:cNvSpPr txBox="1"/>
          <p:nvPr/>
        </p:nvSpPr>
        <p:spPr>
          <a:xfrm>
            <a:off x="880125" y="101680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5"/>
                </a:solidFill>
                <a:latin typeface="Space Grotesk"/>
                <a:ea typeface="Space Grotesk"/>
                <a:cs typeface="Space Grotesk"/>
                <a:sym typeface="Space Grotesk"/>
              </a:rPr>
              <a:t>1</a:t>
            </a:r>
            <a:endParaRPr sz="3600" b="1">
              <a:solidFill>
                <a:schemeClr val="accent5"/>
              </a:solidFill>
              <a:latin typeface="Space Grotesk"/>
              <a:ea typeface="Space Grotesk"/>
              <a:cs typeface="Space Grotesk"/>
              <a:sym typeface="Space Grotesk"/>
            </a:endParaRPr>
          </a:p>
        </p:txBody>
      </p:sp>
      <p:sp>
        <p:nvSpPr>
          <p:cNvPr id="923" name="Google Shape;923;p93"/>
          <p:cNvSpPr txBox="1"/>
          <p:nvPr/>
        </p:nvSpPr>
        <p:spPr>
          <a:xfrm>
            <a:off x="880125" y="2063441"/>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rgbClr val="F9744D"/>
                </a:solidFill>
                <a:latin typeface="Space Grotesk"/>
                <a:ea typeface="Space Grotesk"/>
                <a:cs typeface="Space Grotesk"/>
                <a:sym typeface="Space Grotesk"/>
              </a:rPr>
              <a:t>2</a:t>
            </a:r>
            <a:endParaRPr sz="3600" b="1">
              <a:solidFill>
                <a:srgbClr val="F9744D"/>
              </a:solidFill>
              <a:latin typeface="Space Grotesk"/>
              <a:ea typeface="Space Grotesk"/>
              <a:cs typeface="Space Grotesk"/>
              <a:sym typeface="Space Grotesk"/>
            </a:endParaRPr>
          </a:p>
        </p:txBody>
      </p:sp>
      <p:sp>
        <p:nvSpPr>
          <p:cNvPr id="924" name="Google Shape;924;p93"/>
          <p:cNvSpPr txBox="1"/>
          <p:nvPr/>
        </p:nvSpPr>
        <p:spPr>
          <a:xfrm>
            <a:off x="835675" y="307640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3"/>
                </a:solidFill>
                <a:latin typeface="Space Grotesk"/>
                <a:ea typeface="Space Grotesk"/>
                <a:cs typeface="Space Grotesk"/>
                <a:sym typeface="Space Grotesk"/>
              </a:rPr>
              <a:t>3</a:t>
            </a:r>
            <a:endParaRPr sz="3600" b="1">
              <a:solidFill>
                <a:schemeClr val="accent3"/>
              </a:solidFill>
              <a:latin typeface="Space Grotesk"/>
              <a:ea typeface="Space Grotesk"/>
              <a:cs typeface="Space Grotesk"/>
              <a:sym typeface="Space Grotesk"/>
            </a:endParaRPr>
          </a:p>
        </p:txBody>
      </p:sp>
      <p:sp>
        <p:nvSpPr>
          <p:cNvPr id="925" name="Google Shape;925;p93"/>
          <p:cNvSpPr txBox="1"/>
          <p:nvPr/>
        </p:nvSpPr>
        <p:spPr>
          <a:xfrm>
            <a:off x="835675" y="4055741"/>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rgbClr val="C3455B"/>
                </a:solidFill>
                <a:latin typeface="Space Grotesk"/>
                <a:ea typeface="Space Grotesk"/>
                <a:cs typeface="Space Grotesk"/>
                <a:sym typeface="Space Grotesk"/>
              </a:rPr>
              <a:t>4</a:t>
            </a:r>
            <a:endParaRPr sz="3600" b="1">
              <a:solidFill>
                <a:srgbClr val="C3455B"/>
              </a:solidFill>
              <a:latin typeface="Space Grotesk"/>
              <a:ea typeface="Space Grotesk"/>
              <a:cs typeface="Space Grotesk"/>
              <a:sym typeface="Space Grotesk"/>
            </a:endParaRPr>
          </a:p>
        </p:txBody>
      </p:sp>
    </p:spTree>
  </p:cSld>
  <p:clrMapOvr>
    <a:masterClrMapping/>
  </p:clrMapOvr>
  <p:extLst>
    <p:ext uri="{DCECCB84-F9BA-43D5-87BE-67443E8EF086}">
      <p15:sldGuideLst xmlns:p15="http://schemas.microsoft.com/office/powerpoint/2012/main">
        <p15:guide id="1" orient="horz" pos="1064">
          <p15:clr>
            <a:srgbClr val="E46962"/>
          </p15:clr>
        </p15:guide>
        <p15:guide id="2" pos="1020">
          <p15:clr>
            <a:srgbClr val="E46962"/>
          </p15:clr>
        </p15:guide>
        <p15:guide id="3" pos="689">
          <p15:clr>
            <a:srgbClr val="E46962"/>
          </p15:clr>
        </p15:guide>
        <p15:guide id="4" orient="horz" pos="532">
          <p15:clr>
            <a:srgbClr val="E46962"/>
          </p15:clr>
        </p15:guide>
        <p15:guide id="5" orient="horz" pos="777">
          <p15:clr>
            <a:srgbClr val="E46962"/>
          </p15:clr>
        </p15:guide>
        <p15:guide id="6" orient="horz" pos="1170">
          <p15:clr>
            <a:srgbClr val="E46962"/>
          </p15:clr>
        </p15:guide>
        <p15:guide id="7" orient="horz" pos="1418">
          <p15:clr>
            <a:srgbClr val="E46962"/>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4 Agenda slide - v2">
  <p:cSld name="CUSTOM_12_1">
    <p:spTree>
      <p:nvGrpSpPr>
        <p:cNvPr id="1" name="Shape 926"/>
        <p:cNvGrpSpPr/>
        <p:nvPr/>
      </p:nvGrpSpPr>
      <p:grpSpPr>
        <a:xfrm>
          <a:off x="0" y="0"/>
          <a:ext cx="0" cy="0"/>
          <a:chOff x="0" y="0"/>
          <a:chExt cx="0" cy="0"/>
        </a:xfrm>
      </p:grpSpPr>
      <p:cxnSp>
        <p:nvCxnSpPr>
          <p:cNvPr id="927" name="Google Shape;927;p94"/>
          <p:cNvCxnSpPr>
            <a:stCxn id="928" idx="0"/>
            <a:endCxn id="929" idx="2"/>
          </p:cNvCxnSpPr>
          <p:nvPr/>
        </p:nvCxnSpPr>
        <p:spPr>
          <a:xfrm>
            <a:off x="983725" y="1359704"/>
            <a:ext cx="0" cy="3291900"/>
          </a:xfrm>
          <a:prstGeom prst="straightConnector1">
            <a:avLst/>
          </a:prstGeom>
          <a:noFill/>
          <a:ln w="19050" cap="flat" cmpd="sng">
            <a:solidFill>
              <a:schemeClr val="lt2"/>
            </a:solidFill>
            <a:prstDash val="dash"/>
            <a:round/>
            <a:headEnd type="none" w="med" len="med"/>
            <a:tailEnd type="none" w="med" len="med"/>
          </a:ln>
        </p:spPr>
      </p:cxnSp>
      <p:sp>
        <p:nvSpPr>
          <p:cNvPr id="930" name="Google Shape;930;p94"/>
          <p:cNvSpPr/>
          <p:nvPr/>
        </p:nvSpPr>
        <p:spPr>
          <a:xfrm>
            <a:off x="656425" y="1233538"/>
            <a:ext cx="685800" cy="685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1" name="Google Shape;931;p94"/>
          <p:cNvSpPr txBox="1">
            <a:spLocks noGrp="1"/>
          </p:cNvSpPr>
          <p:nvPr>
            <p:ph type="title"/>
          </p:nvPr>
        </p:nvSpPr>
        <p:spPr>
          <a:xfrm>
            <a:off x="566250" y="15867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932" name="Google Shape;932;p94"/>
          <p:cNvSpPr txBox="1">
            <a:spLocks noGrp="1"/>
          </p:cNvSpPr>
          <p:nvPr>
            <p:ph type="body" idx="1"/>
          </p:nvPr>
        </p:nvSpPr>
        <p:spPr>
          <a:xfrm>
            <a:off x="1700838" y="1495774"/>
            <a:ext cx="6847500" cy="4854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33" name="Google Shape;933;p94"/>
          <p:cNvSpPr txBox="1">
            <a:spLocks noGrp="1"/>
          </p:cNvSpPr>
          <p:nvPr>
            <p:ph type="subTitle" idx="2"/>
          </p:nvPr>
        </p:nvSpPr>
        <p:spPr>
          <a:xfrm>
            <a:off x="1700850" y="1120105"/>
            <a:ext cx="6847500" cy="375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934" name="Google Shape;934;p94"/>
          <p:cNvSpPr/>
          <p:nvPr/>
        </p:nvSpPr>
        <p:spPr>
          <a:xfrm>
            <a:off x="656400" y="2147938"/>
            <a:ext cx="685800" cy="685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5" name="Google Shape;935;p94"/>
          <p:cNvSpPr txBox="1">
            <a:spLocks noGrp="1"/>
          </p:cNvSpPr>
          <p:nvPr>
            <p:ph type="body" idx="3"/>
          </p:nvPr>
        </p:nvSpPr>
        <p:spPr>
          <a:xfrm>
            <a:off x="1700813" y="2410174"/>
            <a:ext cx="6847500" cy="4854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36" name="Google Shape;936;p94"/>
          <p:cNvSpPr txBox="1">
            <a:spLocks noGrp="1"/>
          </p:cNvSpPr>
          <p:nvPr>
            <p:ph type="subTitle" idx="4"/>
          </p:nvPr>
        </p:nvSpPr>
        <p:spPr>
          <a:xfrm>
            <a:off x="1700825" y="2034505"/>
            <a:ext cx="6847500" cy="375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1400"/>
              <a:buFont typeface="Space Grotesk SemiBold"/>
              <a:buNone/>
              <a:defRPr sz="1400">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937" name="Google Shape;937;p94"/>
          <p:cNvSpPr/>
          <p:nvPr/>
        </p:nvSpPr>
        <p:spPr>
          <a:xfrm>
            <a:off x="656413" y="3062338"/>
            <a:ext cx="685800" cy="685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8" name="Google Shape;938;p94"/>
          <p:cNvSpPr txBox="1">
            <a:spLocks noGrp="1"/>
          </p:cNvSpPr>
          <p:nvPr>
            <p:ph type="body" idx="5"/>
          </p:nvPr>
        </p:nvSpPr>
        <p:spPr>
          <a:xfrm>
            <a:off x="1700825" y="3324574"/>
            <a:ext cx="6847500" cy="4854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39" name="Google Shape;939;p94"/>
          <p:cNvSpPr txBox="1">
            <a:spLocks noGrp="1"/>
          </p:cNvSpPr>
          <p:nvPr>
            <p:ph type="subTitle" idx="6"/>
          </p:nvPr>
        </p:nvSpPr>
        <p:spPr>
          <a:xfrm>
            <a:off x="1700838" y="2948905"/>
            <a:ext cx="6847500" cy="375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3"/>
              </a:buClr>
              <a:buSzPts val="1400"/>
              <a:buFont typeface="Space Grotesk SemiBold"/>
              <a:buNone/>
              <a:defRPr sz="1400">
                <a:solidFill>
                  <a:schemeClr val="accent3"/>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9pPr>
          </a:lstStyle>
          <a:p>
            <a:endParaRPr/>
          </a:p>
        </p:txBody>
      </p:sp>
      <p:sp>
        <p:nvSpPr>
          <p:cNvPr id="940" name="Google Shape;940;p94"/>
          <p:cNvSpPr/>
          <p:nvPr/>
        </p:nvSpPr>
        <p:spPr>
          <a:xfrm>
            <a:off x="656400" y="3976738"/>
            <a:ext cx="685800" cy="6858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1" name="Google Shape;941;p94"/>
          <p:cNvSpPr txBox="1">
            <a:spLocks noGrp="1"/>
          </p:cNvSpPr>
          <p:nvPr>
            <p:ph type="body" idx="7"/>
          </p:nvPr>
        </p:nvSpPr>
        <p:spPr>
          <a:xfrm>
            <a:off x="1700813" y="4238974"/>
            <a:ext cx="6847500" cy="4854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42" name="Google Shape;942;p94"/>
          <p:cNvSpPr txBox="1">
            <a:spLocks noGrp="1"/>
          </p:cNvSpPr>
          <p:nvPr>
            <p:ph type="subTitle" idx="8"/>
          </p:nvPr>
        </p:nvSpPr>
        <p:spPr>
          <a:xfrm>
            <a:off x="1700825" y="3863305"/>
            <a:ext cx="6847500" cy="375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6"/>
              </a:buClr>
              <a:buSzPts val="1400"/>
              <a:buFont typeface="Space Grotesk SemiBold"/>
              <a:buNone/>
              <a:defRPr sz="1400">
                <a:solidFill>
                  <a:schemeClr val="accent6"/>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928" name="Google Shape;928;p94"/>
          <p:cNvSpPr txBox="1"/>
          <p:nvPr/>
        </p:nvSpPr>
        <p:spPr>
          <a:xfrm>
            <a:off x="770725" y="135970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lt1"/>
                </a:solidFill>
                <a:latin typeface="Space Grotesk"/>
                <a:ea typeface="Space Grotesk"/>
                <a:cs typeface="Space Grotesk"/>
                <a:sym typeface="Space Grotesk"/>
              </a:rPr>
              <a:t>1</a:t>
            </a:r>
            <a:endParaRPr sz="3600" b="1">
              <a:solidFill>
                <a:schemeClr val="lt1"/>
              </a:solidFill>
              <a:latin typeface="Space Grotesk"/>
              <a:ea typeface="Space Grotesk"/>
              <a:cs typeface="Space Grotesk"/>
              <a:sym typeface="Space Grotesk"/>
            </a:endParaRPr>
          </a:p>
        </p:txBody>
      </p:sp>
      <p:sp>
        <p:nvSpPr>
          <p:cNvPr id="943" name="Google Shape;943;p94"/>
          <p:cNvSpPr txBox="1"/>
          <p:nvPr/>
        </p:nvSpPr>
        <p:spPr>
          <a:xfrm>
            <a:off x="770725" y="227410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lt1"/>
                </a:solidFill>
                <a:latin typeface="Space Grotesk"/>
                <a:ea typeface="Space Grotesk"/>
                <a:cs typeface="Space Grotesk"/>
                <a:sym typeface="Space Grotesk"/>
              </a:rPr>
              <a:t>2</a:t>
            </a:r>
            <a:endParaRPr sz="3600" b="1">
              <a:solidFill>
                <a:schemeClr val="lt1"/>
              </a:solidFill>
              <a:latin typeface="Space Grotesk"/>
              <a:ea typeface="Space Grotesk"/>
              <a:cs typeface="Space Grotesk"/>
              <a:sym typeface="Space Grotesk"/>
            </a:endParaRPr>
          </a:p>
        </p:txBody>
      </p:sp>
      <p:sp>
        <p:nvSpPr>
          <p:cNvPr id="944" name="Google Shape;944;p94"/>
          <p:cNvSpPr txBox="1"/>
          <p:nvPr/>
        </p:nvSpPr>
        <p:spPr>
          <a:xfrm>
            <a:off x="770725" y="318850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lt1"/>
                </a:solidFill>
                <a:latin typeface="Space Grotesk"/>
                <a:ea typeface="Space Grotesk"/>
                <a:cs typeface="Space Grotesk"/>
                <a:sym typeface="Space Grotesk"/>
              </a:rPr>
              <a:t>3</a:t>
            </a:r>
            <a:endParaRPr sz="3600" b="1">
              <a:solidFill>
                <a:schemeClr val="lt1"/>
              </a:solidFill>
              <a:latin typeface="Space Grotesk"/>
              <a:ea typeface="Space Grotesk"/>
              <a:cs typeface="Space Grotesk"/>
              <a:sym typeface="Space Grotesk"/>
            </a:endParaRPr>
          </a:p>
        </p:txBody>
      </p:sp>
      <p:sp>
        <p:nvSpPr>
          <p:cNvPr id="945" name="Google Shape;945;p94"/>
          <p:cNvSpPr txBox="1"/>
          <p:nvPr/>
        </p:nvSpPr>
        <p:spPr>
          <a:xfrm>
            <a:off x="732625" y="410290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lt1"/>
                </a:solidFill>
                <a:latin typeface="Space Grotesk"/>
                <a:ea typeface="Space Grotesk"/>
                <a:cs typeface="Space Grotesk"/>
                <a:sym typeface="Space Grotesk"/>
              </a:rPr>
              <a:t>4</a:t>
            </a:r>
            <a:endParaRPr sz="3600" b="1">
              <a:solidFill>
                <a:schemeClr val="lt1"/>
              </a:solidFill>
              <a:latin typeface="Space Grotesk"/>
              <a:ea typeface="Space Grotesk"/>
              <a:cs typeface="Space Grotesk"/>
              <a:sym typeface="Space Grotesk"/>
            </a:endParaRPr>
          </a:p>
        </p:txBody>
      </p:sp>
    </p:spTree>
  </p:cSld>
  <p:clrMapOvr>
    <a:masterClrMapping/>
  </p:clrMapOvr>
  <p:extLst>
    <p:ext uri="{DCECCB84-F9BA-43D5-87BE-67443E8EF086}">
      <p15:sldGuideLst xmlns:p15="http://schemas.microsoft.com/office/powerpoint/2012/main">
        <p15:guide id="1" pos="1071">
          <p15:clr>
            <a:srgbClr val="E46962"/>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 Agenda slide - v3">
  <p:cSld name="CUSTOM_12_2">
    <p:spTree>
      <p:nvGrpSpPr>
        <p:cNvPr id="1" name="Shape 946"/>
        <p:cNvGrpSpPr/>
        <p:nvPr/>
      </p:nvGrpSpPr>
      <p:grpSpPr>
        <a:xfrm>
          <a:off x="0" y="0"/>
          <a:ext cx="0" cy="0"/>
          <a:chOff x="0" y="0"/>
          <a:chExt cx="0" cy="0"/>
        </a:xfrm>
      </p:grpSpPr>
      <p:sp>
        <p:nvSpPr>
          <p:cNvPr id="947" name="Google Shape;947;p95"/>
          <p:cNvSpPr/>
          <p:nvPr/>
        </p:nvSpPr>
        <p:spPr>
          <a:xfrm>
            <a:off x="1508550" y="731378"/>
            <a:ext cx="6444900" cy="965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5"/>
          <p:cNvSpPr txBox="1">
            <a:spLocks noGrp="1"/>
          </p:cNvSpPr>
          <p:nvPr>
            <p:ph type="title"/>
          </p:nvPr>
        </p:nvSpPr>
        <p:spPr>
          <a:xfrm>
            <a:off x="1508550" y="63425"/>
            <a:ext cx="65259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949" name="Google Shape;949;p95"/>
          <p:cNvSpPr txBox="1">
            <a:spLocks noGrp="1"/>
          </p:cNvSpPr>
          <p:nvPr>
            <p:ph type="body" idx="1"/>
          </p:nvPr>
        </p:nvSpPr>
        <p:spPr>
          <a:xfrm>
            <a:off x="1607250" y="1102775"/>
            <a:ext cx="6346200" cy="534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50" name="Google Shape;950;p95"/>
          <p:cNvSpPr txBox="1">
            <a:spLocks noGrp="1"/>
          </p:cNvSpPr>
          <p:nvPr>
            <p:ph type="subTitle" idx="2"/>
          </p:nvPr>
        </p:nvSpPr>
        <p:spPr>
          <a:xfrm>
            <a:off x="1607225" y="769475"/>
            <a:ext cx="6346200" cy="33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951" name="Google Shape;951;p95"/>
          <p:cNvSpPr/>
          <p:nvPr/>
        </p:nvSpPr>
        <p:spPr>
          <a:xfrm>
            <a:off x="7953442" y="731378"/>
            <a:ext cx="81000" cy="96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2" name="Google Shape;952;p95"/>
          <p:cNvSpPr/>
          <p:nvPr/>
        </p:nvSpPr>
        <p:spPr>
          <a:xfrm>
            <a:off x="1508550" y="1792328"/>
            <a:ext cx="6444900" cy="965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5"/>
          <p:cNvSpPr txBox="1">
            <a:spLocks noGrp="1"/>
          </p:cNvSpPr>
          <p:nvPr>
            <p:ph type="body" idx="3"/>
          </p:nvPr>
        </p:nvSpPr>
        <p:spPr>
          <a:xfrm>
            <a:off x="1607250" y="2163725"/>
            <a:ext cx="6346200" cy="534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54" name="Google Shape;954;p95"/>
          <p:cNvSpPr txBox="1">
            <a:spLocks noGrp="1"/>
          </p:cNvSpPr>
          <p:nvPr>
            <p:ph type="subTitle" idx="4"/>
          </p:nvPr>
        </p:nvSpPr>
        <p:spPr>
          <a:xfrm>
            <a:off x="1607250" y="1830425"/>
            <a:ext cx="6346200" cy="33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1400"/>
              <a:buFont typeface="Space Grotesk SemiBold"/>
              <a:buNone/>
              <a:defRPr sz="1400">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955" name="Google Shape;955;p95"/>
          <p:cNvSpPr/>
          <p:nvPr/>
        </p:nvSpPr>
        <p:spPr>
          <a:xfrm>
            <a:off x="7953442" y="1792328"/>
            <a:ext cx="81000" cy="9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6" name="Google Shape;956;p95"/>
          <p:cNvSpPr/>
          <p:nvPr/>
        </p:nvSpPr>
        <p:spPr>
          <a:xfrm>
            <a:off x="1508550" y="2913278"/>
            <a:ext cx="6444900" cy="965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5"/>
          <p:cNvSpPr txBox="1">
            <a:spLocks noGrp="1"/>
          </p:cNvSpPr>
          <p:nvPr>
            <p:ph type="body" idx="5"/>
          </p:nvPr>
        </p:nvSpPr>
        <p:spPr>
          <a:xfrm>
            <a:off x="1607250" y="3284675"/>
            <a:ext cx="6346200" cy="534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58" name="Google Shape;958;p95"/>
          <p:cNvSpPr txBox="1">
            <a:spLocks noGrp="1"/>
          </p:cNvSpPr>
          <p:nvPr>
            <p:ph type="subTitle" idx="6"/>
          </p:nvPr>
        </p:nvSpPr>
        <p:spPr>
          <a:xfrm>
            <a:off x="1607250" y="2951375"/>
            <a:ext cx="6444900" cy="33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3"/>
              </a:buClr>
              <a:buSzPts val="1400"/>
              <a:buFont typeface="Space Grotesk SemiBold"/>
              <a:buNone/>
              <a:defRPr sz="1400">
                <a:solidFill>
                  <a:schemeClr val="accent3"/>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959" name="Google Shape;959;p95"/>
          <p:cNvSpPr/>
          <p:nvPr/>
        </p:nvSpPr>
        <p:spPr>
          <a:xfrm>
            <a:off x="7953442" y="2913278"/>
            <a:ext cx="81000" cy="965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0" name="Google Shape;960;p95"/>
          <p:cNvSpPr/>
          <p:nvPr/>
        </p:nvSpPr>
        <p:spPr>
          <a:xfrm>
            <a:off x="1508550" y="4034228"/>
            <a:ext cx="6444900" cy="965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5"/>
          <p:cNvSpPr txBox="1">
            <a:spLocks noGrp="1"/>
          </p:cNvSpPr>
          <p:nvPr>
            <p:ph type="body" idx="7"/>
          </p:nvPr>
        </p:nvSpPr>
        <p:spPr>
          <a:xfrm>
            <a:off x="1607250" y="4405625"/>
            <a:ext cx="6346200" cy="534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62" name="Google Shape;962;p95"/>
          <p:cNvSpPr txBox="1">
            <a:spLocks noGrp="1"/>
          </p:cNvSpPr>
          <p:nvPr>
            <p:ph type="subTitle" idx="8"/>
          </p:nvPr>
        </p:nvSpPr>
        <p:spPr>
          <a:xfrm>
            <a:off x="1607250" y="4072325"/>
            <a:ext cx="6346200" cy="333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6"/>
              </a:buClr>
              <a:buSzPts val="1400"/>
              <a:buFont typeface="Space Grotesk SemiBold"/>
              <a:buNone/>
              <a:defRPr sz="1400">
                <a:solidFill>
                  <a:schemeClr val="accent6"/>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a:endParaRPr/>
          </a:p>
        </p:txBody>
      </p:sp>
      <p:sp>
        <p:nvSpPr>
          <p:cNvPr id="963" name="Google Shape;963;p95"/>
          <p:cNvSpPr/>
          <p:nvPr/>
        </p:nvSpPr>
        <p:spPr>
          <a:xfrm>
            <a:off x="7953442" y="4034228"/>
            <a:ext cx="81000" cy="965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4" name="Google Shape;964;p95"/>
          <p:cNvSpPr txBox="1"/>
          <p:nvPr/>
        </p:nvSpPr>
        <p:spPr>
          <a:xfrm>
            <a:off x="663050" y="969429"/>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5"/>
                </a:solidFill>
                <a:latin typeface="Space Grotesk"/>
                <a:ea typeface="Space Grotesk"/>
                <a:cs typeface="Space Grotesk"/>
                <a:sym typeface="Space Grotesk"/>
              </a:rPr>
              <a:t>1</a:t>
            </a:r>
            <a:endParaRPr sz="3600" b="1">
              <a:solidFill>
                <a:schemeClr val="accent5"/>
              </a:solidFill>
              <a:latin typeface="Space Grotesk"/>
              <a:ea typeface="Space Grotesk"/>
              <a:cs typeface="Space Grotesk"/>
              <a:sym typeface="Space Grotesk"/>
            </a:endParaRPr>
          </a:p>
        </p:txBody>
      </p:sp>
      <p:sp>
        <p:nvSpPr>
          <p:cNvPr id="965" name="Google Shape;965;p95"/>
          <p:cNvSpPr txBox="1"/>
          <p:nvPr/>
        </p:nvSpPr>
        <p:spPr>
          <a:xfrm>
            <a:off x="663050" y="2058429"/>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1"/>
                </a:solidFill>
                <a:latin typeface="Space Grotesk"/>
                <a:ea typeface="Space Grotesk"/>
                <a:cs typeface="Space Grotesk"/>
                <a:sym typeface="Space Grotesk"/>
              </a:rPr>
              <a:t>2</a:t>
            </a:r>
            <a:endParaRPr sz="3600" b="1">
              <a:solidFill>
                <a:schemeClr val="accent1"/>
              </a:solidFill>
              <a:latin typeface="Space Grotesk"/>
              <a:ea typeface="Space Grotesk"/>
              <a:cs typeface="Space Grotesk"/>
              <a:sym typeface="Space Grotesk"/>
            </a:endParaRPr>
          </a:p>
        </p:txBody>
      </p:sp>
      <p:sp>
        <p:nvSpPr>
          <p:cNvPr id="966" name="Google Shape;966;p95"/>
          <p:cNvSpPr txBox="1"/>
          <p:nvPr/>
        </p:nvSpPr>
        <p:spPr>
          <a:xfrm>
            <a:off x="663050" y="3147429"/>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3"/>
                </a:solidFill>
                <a:latin typeface="Space Grotesk"/>
                <a:ea typeface="Space Grotesk"/>
                <a:cs typeface="Space Grotesk"/>
                <a:sym typeface="Space Grotesk"/>
              </a:rPr>
              <a:t>3</a:t>
            </a:r>
            <a:endParaRPr sz="3600" b="1">
              <a:solidFill>
                <a:schemeClr val="accent3"/>
              </a:solidFill>
              <a:latin typeface="Space Grotesk"/>
              <a:ea typeface="Space Grotesk"/>
              <a:cs typeface="Space Grotesk"/>
              <a:sym typeface="Space Grotesk"/>
            </a:endParaRPr>
          </a:p>
        </p:txBody>
      </p:sp>
      <p:sp>
        <p:nvSpPr>
          <p:cNvPr id="967" name="Google Shape;967;p95"/>
          <p:cNvSpPr txBox="1"/>
          <p:nvPr/>
        </p:nvSpPr>
        <p:spPr>
          <a:xfrm>
            <a:off x="663050" y="4300329"/>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6"/>
                </a:solidFill>
                <a:latin typeface="Space Grotesk"/>
                <a:ea typeface="Space Grotesk"/>
                <a:cs typeface="Space Grotesk"/>
                <a:sym typeface="Space Grotesk"/>
              </a:rPr>
              <a:t>4</a:t>
            </a:r>
            <a:endParaRPr sz="3600" b="1">
              <a:solidFill>
                <a:schemeClr val="accent6"/>
              </a:solidFill>
              <a:latin typeface="Space Grotesk"/>
              <a:ea typeface="Space Grotesk"/>
              <a:cs typeface="Space Grotesk"/>
              <a:sym typeface="Space Grotesk"/>
            </a:endParaRPr>
          </a:p>
        </p:txBody>
      </p:sp>
    </p:spTree>
  </p:cSld>
  <p:clrMapOvr>
    <a:masterClrMapping/>
  </p:clrMapOvr>
  <p:extLst>
    <p:ext uri="{DCECCB84-F9BA-43D5-87BE-67443E8EF086}">
      <p15:sldGuideLst xmlns:p15="http://schemas.microsoft.com/office/powerpoint/2012/main">
        <p15:guide id="1" pos="552">
          <p15:clr>
            <a:srgbClr val="E46962"/>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5 Agenda slide - v1">
  <p:cSld name="CUSTOM_13">
    <p:spTree>
      <p:nvGrpSpPr>
        <p:cNvPr id="1" name="Shape 968"/>
        <p:cNvGrpSpPr/>
        <p:nvPr/>
      </p:nvGrpSpPr>
      <p:grpSpPr>
        <a:xfrm>
          <a:off x="0" y="0"/>
          <a:ext cx="0" cy="0"/>
          <a:chOff x="0" y="0"/>
          <a:chExt cx="0" cy="0"/>
        </a:xfrm>
      </p:grpSpPr>
      <p:sp>
        <p:nvSpPr>
          <p:cNvPr id="969" name="Google Shape;969;p96"/>
          <p:cNvSpPr txBox="1">
            <a:spLocks noGrp="1"/>
          </p:cNvSpPr>
          <p:nvPr>
            <p:ph type="title"/>
          </p:nvPr>
        </p:nvSpPr>
        <p:spPr>
          <a:xfrm>
            <a:off x="1421637" y="51175"/>
            <a:ext cx="68538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970" name="Google Shape;970;p96"/>
          <p:cNvSpPr/>
          <p:nvPr/>
        </p:nvSpPr>
        <p:spPr>
          <a:xfrm>
            <a:off x="-18963" y="-190500"/>
            <a:ext cx="762000" cy="5524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1" name="Google Shape;971;p96"/>
          <p:cNvSpPr/>
          <p:nvPr/>
        </p:nvSpPr>
        <p:spPr>
          <a:xfrm>
            <a:off x="413937" y="804575"/>
            <a:ext cx="572700" cy="572700"/>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2" name="Google Shape;972;p96"/>
          <p:cNvCxnSpPr/>
          <p:nvPr/>
        </p:nvCxnSpPr>
        <p:spPr>
          <a:xfrm>
            <a:off x="718662" y="1090325"/>
            <a:ext cx="707400" cy="4800"/>
          </a:xfrm>
          <a:prstGeom prst="straightConnector1">
            <a:avLst/>
          </a:prstGeom>
          <a:noFill/>
          <a:ln w="19050" cap="flat" cmpd="sng">
            <a:solidFill>
              <a:schemeClr val="accent5"/>
            </a:solidFill>
            <a:prstDash val="dot"/>
            <a:round/>
            <a:headEnd type="none" w="med" len="med"/>
            <a:tailEnd type="none" w="med" len="med"/>
          </a:ln>
        </p:spPr>
      </p:cxnSp>
      <p:sp>
        <p:nvSpPr>
          <p:cNvPr id="973" name="Google Shape;973;p96"/>
          <p:cNvSpPr/>
          <p:nvPr/>
        </p:nvSpPr>
        <p:spPr>
          <a:xfrm>
            <a:off x="413937" y="1705475"/>
            <a:ext cx="572700" cy="572700"/>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4" name="Google Shape;974;p96"/>
          <p:cNvCxnSpPr/>
          <p:nvPr/>
        </p:nvCxnSpPr>
        <p:spPr>
          <a:xfrm>
            <a:off x="718662" y="1991225"/>
            <a:ext cx="707400" cy="4800"/>
          </a:xfrm>
          <a:prstGeom prst="straightConnector1">
            <a:avLst/>
          </a:prstGeom>
          <a:noFill/>
          <a:ln w="19050" cap="flat" cmpd="sng">
            <a:solidFill>
              <a:schemeClr val="accent5"/>
            </a:solidFill>
            <a:prstDash val="dot"/>
            <a:round/>
            <a:headEnd type="none" w="med" len="med"/>
            <a:tailEnd type="none" w="med" len="med"/>
          </a:ln>
        </p:spPr>
      </p:cxnSp>
      <p:sp>
        <p:nvSpPr>
          <p:cNvPr id="975" name="Google Shape;975;p96"/>
          <p:cNvSpPr/>
          <p:nvPr/>
        </p:nvSpPr>
        <p:spPr>
          <a:xfrm>
            <a:off x="1436998" y="692675"/>
            <a:ext cx="7355400" cy="800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6"/>
          <p:cNvSpPr txBox="1">
            <a:spLocks noGrp="1"/>
          </p:cNvSpPr>
          <p:nvPr>
            <p:ph type="subTitle" idx="1"/>
          </p:nvPr>
        </p:nvSpPr>
        <p:spPr>
          <a:xfrm>
            <a:off x="1503135" y="713300"/>
            <a:ext cx="1834200" cy="77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977" name="Google Shape;977;p96"/>
          <p:cNvSpPr txBox="1">
            <a:spLocks noGrp="1"/>
          </p:cNvSpPr>
          <p:nvPr>
            <p:ph type="body" idx="2"/>
          </p:nvPr>
        </p:nvSpPr>
        <p:spPr>
          <a:xfrm>
            <a:off x="3633224" y="717875"/>
            <a:ext cx="5100900" cy="774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8" name="Google Shape;978;p96"/>
          <p:cNvSpPr/>
          <p:nvPr/>
        </p:nvSpPr>
        <p:spPr>
          <a:xfrm>
            <a:off x="1443353" y="1582275"/>
            <a:ext cx="7355400" cy="800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6"/>
          <p:cNvSpPr txBox="1">
            <a:spLocks noGrp="1"/>
          </p:cNvSpPr>
          <p:nvPr>
            <p:ph type="subTitle" idx="3"/>
          </p:nvPr>
        </p:nvSpPr>
        <p:spPr>
          <a:xfrm>
            <a:off x="1510604" y="1577625"/>
            <a:ext cx="1834200" cy="80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980" name="Google Shape;980;p96"/>
          <p:cNvSpPr txBox="1">
            <a:spLocks noGrp="1"/>
          </p:cNvSpPr>
          <p:nvPr>
            <p:ph type="body" idx="4"/>
          </p:nvPr>
        </p:nvSpPr>
        <p:spPr>
          <a:xfrm>
            <a:off x="3633224" y="1582275"/>
            <a:ext cx="5100900" cy="800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1" name="Google Shape;981;p96"/>
          <p:cNvSpPr/>
          <p:nvPr/>
        </p:nvSpPr>
        <p:spPr>
          <a:xfrm>
            <a:off x="413937" y="2599725"/>
            <a:ext cx="572700" cy="572700"/>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2" name="Google Shape;982;p96"/>
          <p:cNvCxnSpPr/>
          <p:nvPr/>
        </p:nvCxnSpPr>
        <p:spPr>
          <a:xfrm>
            <a:off x="718662" y="2885475"/>
            <a:ext cx="707400" cy="4800"/>
          </a:xfrm>
          <a:prstGeom prst="straightConnector1">
            <a:avLst/>
          </a:prstGeom>
          <a:noFill/>
          <a:ln w="19050" cap="flat" cmpd="sng">
            <a:solidFill>
              <a:schemeClr val="accent5"/>
            </a:solidFill>
            <a:prstDash val="dot"/>
            <a:round/>
            <a:headEnd type="none" w="med" len="med"/>
            <a:tailEnd type="none" w="med" len="med"/>
          </a:ln>
        </p:spPr>
      </p:cxnSp>
      <p:sp>
        <p:nvSpPr>
          <p:cNvPr id="983" name="Google Shape;983;p96"/>
          <p:cNvSpPr/>
          <p:nvPr/>
        </p:nvSpPr>
        <p:spPr>
          <a:xfrm>
            <a:off x="1443353" y="2476525"/>
            <a:ext cx="7355400" cy="800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6"/>
          <p:cNvSpPr txBox="1">
            <a:spLocks noGrp="1"/>
          </p:cNvSpPr>
          <p:nvPr>
            <p:ph type="subTitle" idx="5"/>
          </p:nvPr>
        </p:nvSpPr>
        <p:spPr>
          <a:xfrm>
            <a:off x="1510604" y="2471875"/>
            <a:ext cx="1834200" cy="80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985" name="Google Shape;985;p96"/>
          <p:cNvSpPr txBox="1">
            <a:spLocks noGrp="1"/>
          </p:cNvSpPr>
          <p:nvPr>
            <p:ph type="body" idx="6"/>
          </p:nvPr>
        </p:nvSpPr>
        <p:spPr>
          <a:xfrm>
            <a:off x="3633224" y="2476525"/>
            <a:ext cx="5100900" cy="800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6" name="Google Shape;986;p96"/>
          <p:cNvSpPr/>
          <p:nvPr/>
        </p:nvSpPr>
        <p:spPr>
          <a:xfrm>
            <a:off x="413937" y="3498625"/>
            <a:ext cx="572700" cy="572700"/>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7" name="Google Shape;987;p96"/>
          <p:cNvCxnSpPr/>
          <p:nvPr/>
        </p:nvCxnSpPr>
        <p:spPr>
          <a:xfrm>
            <a:off x="718662" y="3784375"/>
            <a:ext cx="707400" cy="4800"/>
          </a:xfrm>
          <a:prstGeom prst="straightConnector1">
            <a:avLst/>
          </a:prstGeom>
          <a:noFill/>
          <a:ln w="19050" cap="flat" cmpd="sng">
            <a:solidFill>
              <a:schemeClr val="accent5"/>
            </a:solidFill>
            <a:prstDash val="dot"/>
            <a:round/>
            <a:headEnd type="none" w="med" len="med"/>
            <a:tailEnd type="none" w="med" len="med"/>
          </a:ln>
        </p:spPr>
      </p:cxnSp>
      <p:sp>
        <p:nvSpPr>
          <p:cNvPr id="988" name="Google Shape;988;p96"/>
          <p:cNvSpPr/>
          <p:nvPr/>
        </p:nvSpPr>
        <p:spPr>
          <a:xfrm>
            <a:off x="1443353" y="3375425"/>
            <a:ext cx="7355400" cy="800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6"/>
          <p:cNvSpPr txBox="1">
            <a:spLocks noGrp="1"/>
          </p:cNvSpPr>
          <p:nvPr>
            <p:ph type="subTitle" idx="7"/>
          </p:nvPr>
        </p:nvSpPr>
        <p:spPr>
          <a:xfrm>
            <a:off x="1510604" y="3370775"/>
            <a:ext cx="1834200" cy="80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990" name="Google Shape;990;p96"/>
          <p:cNvSpPr txBox="1">
            <a:spLocks noGrp="1"/>
          </p:cNvSpPr>
          <p:nvPr>
            <p:ph type="body" idx="8"/>
          </p:nvPr>
        </p:nvSpPr>
        <p:spPr>
          <a:xfrm>
            <a:off x="3633224" y="3375425"/>
            <a:ext cx="5100900" cy="800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91" name="Google Shape;991;p96"/>
          <p:cNvSpPr/>
          <p:nvPr/>
        </p:nvSpPr>
        <p:spPr>
          <a:xfrm>
            <a:off x="393087" y="4392875"/>
            <a:ext cx="572700" cy="572700"/>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96"/>
          <p:cNvCxnSpPr/>
          <p:nvPr/>
        </p:nvCxnSpPr>
        <p:spPr>
          <a:xfrm>
            <a:off x="697812" y="4678625"/>
            <a:ext cx="707400" cy="4800"/>
          </a:xfrm>
          <a:prstGeom prst="straightConnector1">
            <a:avLst/>
          </a:prstGeom>
          <a:noFill/>
          <a:ln w="19050" cap="flat" cmpd="sng">
            <a:solidFill>
              <a:schemeClr val="accent5"/>
            </a:solidFill>
            <a:prstDash val="dot"/>
            <a:round/>
            <a:headEnd type="none" w="med" len="med"/>
            <a:tailEnd type="none" w="med" len="med"/>
          </a:ln>
        </p:spPr>
      </p:cxnSp>
      <p:sp>
        <p:nvSpPr>
          <p:cNvPr id="993" name="Google Shape;993;p96"/>
          <p:cNvSpPr/>
          <p:nvPr/>
        </p:nvSpPr>
        <p:spPr>
          <a:xfrm>
            <a:off x="1421623" y="4269675"/>
            <a:ext cx="7355400" cy="800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6"/>
          <p:cNvSpPr txBox="1">
            <a:spLocks noGrp="1"/>
          </p:cNvSpPr>
          <p:nvPr>
            <p:ph type="subTitle" idx="9"/>
          </p:nvPr>
        </p:nvSpPr>
        <p:spPr>
          <a:xfrm>
            <a:off x="1482671" y="4265025"/>
            <a:ext cx="1834200" cy="80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995" name="Google Shape;995;p96"/>
          <p:cNvSpPr txBox="1">
            <a:spLocks noGrp="1"/>
          </p:cNvSpPr>
          <p:nvPr>
            <p:ph type="body" idx="13"/>
          </p:nvPr>
        </p:nvSpPr>
        <p:spPr>
          <a:xfrm>
            <a:off x="3633224" y="4269675"/>
            <a:ext cx="5100900" cy="800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96" name="Google Shape;996;p96"/>
          <p:cNvSpPr txBox="1"/>
          <p:nvPr/>
        </p:nvSpPr>
        <p:spPr>
          <a:xfrm>
            <a:off x="487287" y="874179"/>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lt1"/>
                </a:solidFill>
                <a:latin typeface="Space Grotesk"/>
                <a:ea typeface="Space Grotesk"/>
                <a:cs typeface="Space Grotesk"/>
                <a:sym typeface="Space Grotesk"/>
              </a:rPr>
              <a:t>1</a:t>
            </a:r>
            <a:endParaRPr sz="3000" b="1">
              <a:solidFill>
                <a:schemeClr val="lt1"/>
              </a:solidFill>
              <a:latin typeface="Space Grotesk"/>
              <a:ea typeface="Space Grotesk"/>
              <a:cs typeface="Space Grotesk"/>
              <a:sym typeface="Space Grotesk"/>
            </a:endParaRPr>
          </a:p>
        </p:txBody>
      </p:sp>
      <p:sp>
        <p:nvSpPr>
          <p:cNvPr id="997" name="Google Shape;997;p96"/>
          <p:cNvSpPr txBox="1"/>
          <p:nvPr/>
        </p:nvSpPr>
        <p:spPr>
          <a:xfrm>
            <a:off x="487287" y="177175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lt1"/>
                </a:solidFill>
                <a:latin typeface="Space Grotesk"/>
                <a:ea typeface="Space Grotesk"/>
                <a:cs typeface="Space Grotesk"/>
                <a:sym typeface="Space Grotesk"/>
              </a:rPr>
              <a:t>2</a:t>
            </a:r>
            <a:endParaRPr sz="3000" b="1">
              <a:solidFill>
                <a:schemeClr val="lt1"/>
              </a:solidFill>
              <a:latin typeface="Space Grotesk"/>
              <a:ea typeface="Space Grotesk"/>
              <a:cs typeface="Space Grotesk"/>
              <a:sym typeface="Space Grotesk"/>
            </a:endParaRPr>
          </a:p>
        </p:txBody>
      </p:sp>
      <p:sp>
        <p:nvSpPr>
          <p:cNvPr id="998" name="Google Shape;998;p96"/>
          <p:cNvSpPr txBox="1"/>
          <p:nvPr/>
        </p:nvSpPr>
        <p:spPr>
          <a:xfrm>
            <a:off x="466437" y="267165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lt1"/>
                </a:solidFill>
                <a:latin typeface="Space Grotesk"/>
                <a:ea typeface="Space Grotesk"/>
                <a:cs typeface="Space Grotesk"/>
                <a:sym typeface="Space Grotesk"/>
              </a:rPr>
              <a:t>3</a:t>
            </a:r>
            <a:endParaRPr sz="3000" b="1">
              <a:solidFill>
                <a:schemeClr val="lt1"/>
              </a:solidFill>
              <a:latin typeface="Space Grotesk"/>
              <a:ea typeface="Space Grotesk"/>
              <a:cs typeface="Space Grotesk"/>
              <a:sym typeface="Space Grotesk"/>
            </a:endParaRPr>
          </a:p>
        </p:txBody>
      </p:sp>
      <p:sp>
        <p:nvSpPr>
          <p:cNvPr id="999" name="Google Shape;999;p96"/>
          <p:cNvSpPr txBox="1"/>
          <p:nvPr/>
        </p:nvSpPr>
        <p:spPr>
          <a:xfrm>
            <a:off x="466437" y="356590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lt1"/>
                </a:solidFill>
                <a:latin typeface="Space Grotesk"/>
                <a:ea typeface="Space Grotesk"/>
                <a:cs typeface="Space Grotesk"/>
                <a:sym typeface="Space Grotesk"/>
              </a:rPr>
              <a:t>4</a:t>
            </a:r>
            <a:endParaRPr sz="3000" b="1">
              <a:solidFill>
                <a:schemeClr val="lt1"/>
              </a:solidFill>
              <a:latin typeface="Space Grotesk"/>
              <a:ea typeface="Space Grotesk"/>
              <a:cs typeface="Space Grotesk"/>
              <a:sym typeface="Space Grotesk"/>
            </a:endParaRPr>
          </a:p>
        </p:txBody>
      </p:sp>
      <p:sp>
        <p:nvSpPr>
          <p:cNvPr id="1000" name="Google Shape;1000;p96"/>
          <p:cNvSpPr txBox="1"/>
          <p:nvPr/>
        </p:nvSpPr>
        <p:spPr>
          <a:xfrm>
            <a:off x="466437" y="446480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lt1"/>
                </a:solidFill>
                <a:latin typeface="Space Grotesk"/>
                <a:ea typeface="Space Grotesk"/>
                <a:cs typeface="Space Grotesk"/>
                <a:sym typeface="Space Grotesk"/>
              </a:rPr>
              <a:t>5</a:t>
            </a:r>
            <a:endParaRPr sz="3000" b="1">
              <a:solidFill>
                <a:schemeClr val="lt1"/>
              </a:solidFill>
              <a:latin typeface="Space Grotesk"/>
              <a:ea typeface="Space Grotesk"/>
              <a:cs typeface="Space Grotesk"/>
              <a:sym typeface="Space Grotesk"/>
            </a:endParaRPr>
          </a:p>
        </p:txBody>
      </p:sp>
    </p:spTree>
  </p:cSld>
  <p:clrMapOvr>
    <a:masterClrMapping/>
  </p:clrMapOvr>
  <p:extLst>
    <p:ext uri="{DCECCB84-F9BA-43D5-87BE-67443E8EF086}">
      <p15:sldGuideLst xmlns:p15="http://schemas.microsoft.com/office/powerpoint/2012/main">
        <p15:guide id="1" pos="1414">
          <p15:clr>
            <a:srgbClr val="E46962"/>
          </p15:clr>
        </p15:guide>
        <p15:guide id="2" orient="horz" pos="1247">
          <p15:clr>
            <a:srgbClr val="E46962"/>
          </p15:clr>
        </p15:guide>
        <p15:guide id="3" orient="horz" pos="1757">
          <p15:clr>
            <a:srgbClr val="E46962"/>
          </p15:clr>
        </p15:guide>
        <p15:guide id="4" orient="horz" pos="2239">
          <p15:clr>
            <a:srgbClr val="E46962"/>
          </p15:clr>
        </p15:guide>
        <p15:guide id="5" orient="horz" pos="2748">
          <p15:clr>
            <a:srgbClr val="E46962"/>
          </p15:clr>
        </p15:guide>
        <p15:guide id="6" orient="horz" pos="1043">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5 Agenda slide - v2">
  <p:cSld name="CUSTOM_14">
    <p:spTree>
      <p:nvGrpSpPr>
        <p:cNvPr id="1" name="Shape 1001"/>
        <p:cNvGrpSpPr/>
        <p:nvPr/>
      </p:nvGrpSpPr>
      <p:grpSpPr>
        <a:xfrm>
          <a:off x="0" y="0"/>
          <a:ext cx="0" cy="0"/>
          <a:chOff x="0" y="0"/>
          <a:chExt cx="0" cy="0"/>
        </a:xfrm>
      </p:grpSpPr>
      <p:sp>
        <p:nvSpPr>
          <p:cNvPr id="1002" name="Google Shape;1002;p97"/>
          <p:cNvSpPr txBox="1">
            <a:spLocks noGrp="1"/>
          </p:cNvSpPr>
          <p:nvPr>
            <p:ph type="body" idx="1"/>
          </p:nvPr>
        </p:nvSpPr>
        <p:spPr>
          <a:xfrm>
            <a:off x="901050" y="3139471"/>
            <a:ext cx="1448400" cy="7521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Char char="●"/>
              <a:defRPr sz="1000"/>
            </a:lvl1pPr>
            <a:lvl2pPr marL="914400" lvl="1" indent="-292100" algn="ctr">
              <a:spcBef>
                <a:spcPts val="0"/>
              </a:spcBef>
              <a:spcAft>
                <a:spcPts val="0"/>
              </a:spcAft>
              <a:buSzPts val="1000"/>
              <a:buChar char="○"/>
              <a:defRPr sz="1000"/>
            </a:lvl2pPr>
            <a:lvl3pPr marL="1371600" lvl="2" indent="-292100" algn="ctr">
              <a:spcBef>
                <a:spcPts val="0"/>
              </a:spcBef>
              <a:spcAft>
                <a:spcPts val="0"/>
              </a:spcAft>
              <a:buSzPts val="1000"/>
              <a:buChar char="■"/>
              <a:defRPr sz="1000"/>
            </a:lvl3pPr>
            <a:lvl4pPr marL="1828800" lvl="3" indent="-292100" algn="ctr">
              <a:spcBef>
                <a:spcPts val="0"/>
              </a:spcBef>
              <a:spcAft>
                <a:spcPts val="0"/>
              </a:spcAft>
              <a:buSzPts val="1000"/>
              <a:buChar char="●"/>
              <a:defRPr sz="1000"/>
            </a:lvl4pPr>
            <a:lvl5pPr marL="2286000" lvl="4" indent="-292100" algn="ctr">
              <a:spcBef>
                <a:spcPts val="0"/>
              </a:spcBef>
              <a:spcAft>
                <a:spcPts val="0"/>
              </a:spcAft>
              <a:buSzPts val="1000"/>
              <a:buChar char="○"/>
              <a:defRPr sz="1000"/>
            </a:lvl5pPr>
            <a:lvl6pPr marL="2743200" lvl="5" indent="-292100" algn="ctr">
              <a:spcBef>
                <a:spcPts val="0"/>
              </a:spcBef>
              <a:spcAft>
                <a:spcPts val="0"/>
              </a:spcAft>
              <a:buSzPts val="1000"/>
              <a:buChar char="■"/>
              <a:defRPr sz="1000"/>
            </a:lvl6pPr>
            <a:lvl7pPr marL="3200400" lvl="6" indent="-292100" algn="ctr">
              <a:spcBef>
                <a:spcPts val="0"/>
              </a:spcBef>
              <a:spcAft>
                <a:spcPts val="0"/>
              </a:spcAft>
              <a:buSzPts val="1000"/>
              <a:buChar char="●"/>
              <a:defRPr sz="1000"/>
            </a:lvl7pPr>
            <a:lvl8pPr marL="3657600" lvl="7" indent="-292100" algn="ctr">
              <a:spcBef>
                <a:spcPts val="0"/>
              </a:spcBef>
              <a:spcAft>
                <a:spcPts val="0"/>
              </a:spcAft>
              <a:buSzPts val="1000"/>
              <a:buChar char="○"/>
              <a:defRPr sz="1000"/>
            </a:lvl8pPr>
            <a:lvl9pPr marL="4114800" lvl="8" indent="-292100" algn="ctr">
              <a:spcBef>
                <a:spcPts val="0"/>
              </a:spcBef>
              <a:spcAft>
                <a:spcPts val="0"/>
              </a:spcAft>
              <a:buSzPts val="1000"/>
              <a:buChar char="■"/>
              <a:defRPr sz="1000"/>
            </a:lvl9pPr>
          </a:lstStyle>
          <a:p>
            <a:endParaRPr/>
          </a:p>
        </p:txBody>
      </p:sp>
      <p:sp>
        <p:nvSpPr>
          <p:cNvPr id="1003" name="Google Shape;1003;p97"/>
          <p:cNvSpPr txBox="1">
            <a:spLocks noGrp="1"/>
          </p:cNvSpPr>
          <p:nvPr>
            <p:ph type="body" idx="2"/>
          </p:nvPr>
        </p:nvSpPr>
        <p:spPr>
          <a:xfrm>
            <a:off x="2353650" y="4072921"/>
            <a:ext cx="1448400" cy="7521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Char char="●"/>
              <a:defRPr sz="1000"/>
            </a:lvl1pPr>
            <a:lvl2pPr marL="914400" lvl="1" indent="-292100" algn="ctr">
              <a:spcBef>
                <a:spcPts val="0"/>
              </a:spcBef>
              <a:spcAft>
                <a:spcPts val="0"/>
              </a:spcAft>
              <a:buSzPts val="1000"/>
              <a:buChar char="○"/>
              <a:defRPr sz="1000"/>
            </a:lvl2pPr>
            <a:lvl3pPr marL="1371600" lvl="2" indent="-292100" algn="ctr">
              <a:spcBef>
                <a:spcPts val="0"/>
              </a:spcBef>
              <a:spcAft>
                <a:spcPts val="0"/>
              </a:spcAft>
              <a:buSzPts val="1000"/>
              <a:buChar char="■"/>
              <a:defRPr sz="1000"/>
            </a:lvl3pPr>
            <a:lvl4pPr marL="1828800" lvl="3" indent="-292100" algn="ctr">
              <a:spcBef>
                <a:spcPts val="0"/>
              </a:spcBef>
              <a:spcAft>
                <a:spcPts val="0"/>
              </a:spcAft>
              <a:buSzPts val="1000"/>
              <a:buChar char="●"/>
              <a:defRPr sz="1000"/>
            </a:lvl4pPr>
            <a:lvl5pPr marL="2286000" lvl="4" indent="-292100" algn="ctr">
              <a:spcBef>
                <a:spcPts val="0"/>
              </a:spcBef>
              <a:spcAft>
                <a:spcPts val="0"/>
              </a:spcAft>
              <a:buSzPts val="1000"/>
              <a:buChar char="○"/>
              <a:defRPr sz="1000"/>
            </a:lvl5pPr>
            <a:lvl6pPr marL="2743200" lvl="5" indent="-292100" algn="ctr">
              <a:spcBef>
                <a:spcPts val="0"/>
              </a:spcBef>
              <a:spcAft>
                <a:spcPts val="0"/>
              </a:spcAft>
              <a:buSzPts val="1000"/>
              <a:buChar char="■"/>
              <a:defRPr sz="1000"/>
            </a:lvl6pPr>
            <a:lvl7pPr marL="3200400" lvl="6" indent="-292100" algn="ctr">
              <a:spcBef>
                <a:spcPts val="0"/>
              </a:spcBef>
              <a:spcAft>
                <a:spcPts val="0"/>
              </a:spcAft>
              <a:buSzPts val="1000"/>
              <a:buChar char="●"/>
              <a:defRPr sz="1000"/>
            </a:lvl7pPr>
            <a:lvl8pPr marL="3657600" lvl="7" indent="-292100" algn="ctr">
              <a:spcBef>
                <a:spcPts val="0"/>
              </a:spcBef>
              <a:spcAft>
                <a:spcPts val="0"/>
              </a:spcAft>
              <a:buSzPts val="1000"/>
              <a:buChar char="○"/>
              <a:defRPr sz="1000"/>
            </a:lvl8pPr>
            <a:lvl9pPr marL="4114800" lvl="8" indent="-292100" algn="ctr">
              <a:spcBef>
                <a:spcPts val="0"/>
              </a:spcBef>
              <a:spcAft>
                <a:spcPts val="0"/>
              </a:spcAft>
              <a:buSzPts val="1000"/>
              <a:buChar char="■"/>
              <a:defRPr sz="1000"/>
            </a:lvl9pPr>
          </a:lstStyle>
          <a:p>
            <a:endParaRPr/>
          </a:p>
        </p:txBody>
      </p:sp>
      <p:sp>
        <p:nvSpPr>
          <p:cNvPr id="1004" name="Google Shape;1004;p97"/>
          <p:cNvSpPr txBox="1">
            <a:spLocks noGrp="1"/>
          </p:cNvSpPr>
          <p:nvPr>
            <p:ph type="body" idx="3"/>
          </p:nvPr>
        </p:nvSpPr>
        <p:spPr>
          <a:xfrm>
            <a:off x="3852925" y="3139471"/>
            <a:ext cx="1448400" cy="7521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Char char="●"/>
              <a:defRPr sz="1000"/>
            </a:lvl1pPr>
            <a:lvl2pPr marL="914400" lvl="1" indent="-292100" algn="ctr">
              <a:spcBef>
                <a:spcPts val="0"/>
              </a:spcBef>
              <a:spcAft>
                <a:spcPts val="0"/>
              </a:spcAft>
              <a:buSzPts val="1000"/>
              <a:buChar char="○"/>
              <a:defRPr sz="1000"/>
            </a:lvl2pPr>
            <a:lvl3pPr marL="1371600" lvl="2" indent="-292100" algn="ctr">
              <a:spcBef>
                <a:spcPts val="0"/>
              </a:spcBef>
              <a:spcAft>
                <a:spcPts val="0"/>
              </a:spcAft>
              <a:buSzPts val="1000"/>
              <a:buChar char="■"/>
              <a:defRPr sz="1000"/>
            </a:lvl3pPr>
            <a:lvl4pPr marL="1828800" lvl="3" indent="-292100" algn="ctr">
              <a:spcBef>
                <a:spcPts val="0"/>
              </a:spcBef>
              <a:spcAft>
                <a:spcPts val="0"/>
              </a:spcAft>
              <a:buSzPts val="1000"/>
              <a:buChar char="●"/>
              <a:defRPr sz="1000"/>
            </a:lvl4pPr>
            <a:lvl5pPr marL="2286000" lvl="4" indent="-292100" algn="ctr">
              <a:spcBef>
                <a:spcPts val="0"/>
              </a:spcBef>
              <a:spcAft>
                <a:spcPts val="0"/>
              </a:spcAft>
              <a:buSzPts val="1000"/>
              <a:buChar char="○"/>
              <a:defRPr sz="1000"/>
            </a:lvl5pPr>
            <a:lvl6pPr marL="2743200" lvl="5" indent="-292100" algn="ctr">
              <a:spcBef>
                <a:spcPts val="0"/>
              </a:spcBef>
              <a:spcAft>
                <a:spcPts val="0"/>
              </a:spcAft>
              <a:buSzPts val="1000"/>
              <a:buChar char="■"/>
              <a:defRPr sz="1000"/>
            </a:lvl6pPr>
            <a:lvl7pPr marL="3200400" lvl="6" indent="-292100" algn="ctr">
              <a:spcBef>
                <a:spcPts val="0"/>
              </a:spcBef>
              <a:spcAft>
                <a:spcPts val="0"/>
              </a:spcAft>
              <a:buSzPts val="1000"/>
              <a:buChar char="●"/>
              <a:defRPr sz="1000"/>
            </a:lvl7pPr>
            <a:lvl8pPr marL="3657600" lvl="7" indent="-292100" algn="ctr">
              <a:spcBef>
                <a:spcPts val="0"/>
              </a:spcBef>
              <a:spcAft>
                <a:spcPts val="0"/>
              </a:spcAft>
              <a:buSzPts val="1000"/>
              <a:buChar char="○"/>
              <a:defRPr sz="1000"/>
            </a:lvl8pPr>
            <a:lvl9pPr marL="4114800" lvl="8" indent="-292100" algn="ctr">
              <a:spcBef>
                <a:spcPts val="0"/>
              </a:spcBef>
              <a:spcAft>
                <a:spcPts val="0"/>
              </a:spcAft>
              <a:buSzPts val="1000"/>
              <a:buChar char="■"/>
              <a:defRPr sz="1000"/>
            </a:lvl9pPr>
          </a:lstStyle>
          <a:p>
            <a:endParaRPr/>
          </a:p>
        </p:txBody>
      </p:sp>
      <p:sp>
        <p:nvSpPr>
          <p:cNvPr id="1005" name="Google Shape;1005;p97"/>
          <p:cNvSpPr txBox="1">
            <a:spLocks noGrp="1"/>
          </p:cNvSpPr>
          <p:nvPr>
            <p:ph type="body" idx="4"/>
          </p:nvPr>
        </p:nvSpPr>
        <p:spPr>
          <a:xfrm>
            <a:off x="5352200" y="4072921"/>
            <a:ext cx="1448400" cy="7521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Char char="●"/>
              <a:defRPr sz="1000"/>
            </a:lvl1pPr>
            <a:lvl2pPr marL="914400" lvl="1" indent="-292100" algn="ctr">
              <a:spcBef>
                <a:spcPts val="0"/>
              </a:spcBef>
              <a:spcAft>
                <a:spcPts val="0"/>
              </a:spcAft>
              <a:buSzPts val="1000"/>
              <a:buChar char="○"/>
              <a:defRPr sz="1000"/>
            </a:lvl2pPr>
            <a:lvl3pPr marL="1371600" lvl="2" indent="-292100" algn="ctr">
              <a:spcBef>
                <a:spcPts val="0"/>
              </a:spcBef>
              <a:spcAft>
                <a:spcPts val="0"/>
              </a:spcAft>
              <a:buSzPts val="1000"/>
              <a:buChar char="■"/>
              <a:defRPr sz="1000"/>
            </a:lvl3pPr>
            <a:lvl4pPr marL="1828800" lvl="3" indent="-292100" algn="ctr">
              <a:spcBef>
                <a:spcPts val="0"/>
              </a:spcBef>
              <a:spcAft>
                <a:spcPts val="0"/>
              </a:spcAft>
              <a:buSzPts val="1000"/>
              <a:buChar char="●"/>
              <a:defRPr sz="1000"/>
            </a:lvl4pPr>
            <a:lvl5pPr marL="2286000" lvl="4" indent="-292100" algn="ctr">
              <a:spcBef>
                <a:spcPts val="0"/>
              </a:spcBef>
              <a:spcAft>
                <a:spcPts val="0"/>
              </a:spcAft>
              <a:buSzPts val="1000"/>
              <a:buChar char="○"/>
              <a:defRPr sz="1000"/>
            </a:lvl5pPr>
            <a:lvl6pPr marL="2743200" lvl="5" indent="-292100" algn="ctr">
              <a:spcBef>
                <a:spcPts val="0"/>
              </a:spcBef>
              <a:spcAft>
                <a:spcPts val="0"/>
              </a:spcAft>
              <a:buSzPts val="1000"/>
              <a:buChar char="■"/>
              <a:defRPr sz="1000"/>
            </a:lvl6pPr>
            <a:lvl7pPr marL="3200400" lvl="6" indent="-292100" algn="ctr">
              <a:spcBef>
                <a:spcPts val="0"/>
              </a:spcBef>
              <a:spcAft>
                <a:spcPts val="0"/>
              </a:spcAft>
              <a:buSzPts val="1000"/>
              <a:buChar char="●"/>
              <a:defRPr sz="1000"/>
            </a:lvl7pPr>
            <a:lvl8pPr marL="3657600" lvl="7" indent="-292100" algn="ctr">
              <a:spcBef>
                <a:spcPts val="0"/>
              </a:spcBef>
              <a:spcAft>
                <a:spcPts val="0"/>
              </a:spcAft>
              <a:buSzPts val="1000"/>
              <a:buChar char="○"/>
              <a:defRPr sz="1000"/>
            </a:lvl8pPr>
            <a:lvl9pPr marL="4114800" lvl="8" indent="-292100" algn="ctr">
              <a:spcBef>
                <a:spcPts val="0"/>
              </a:spcBef>
              <a:spcAft>
                <a:spcPts val="0"/>
              </a:spcAft>
              <a:buSzPts val="1000"/>
              <a:buChar char="■"/>
              <a:defRPr sz="1000"/>
            </a:lvl9pPr>
          </a:lstStyle>
          <a:p>
            <a:endParaRPr/>
          </a:p>
        </p:txBody>
      </p:sp>
      <p:sp>
        <p:nvSpPr>
          <p:cNvPr id="1006" name="Google Shape;1006;p97"/>
          <p:cNvSpPr txBox="1">
            <a:spLocks noGrp="1"/>
          </p:cNvSpPr>
          <p:nvPr>
            <p:ph type="body" idx="5"/>
          </p:nvPr>
        </p:nvSpPr>
        <p:spPr>
          <a:xfrm>
            <a:off x="6851475" y="3139471"/>
            <a:ext cx="1448400" cy="7521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Char char="●"/>
              <a:defRPr sz="1000"/>
            </a:lvl1pPr>
            <a:lvl2pPr marL="914400" lvl="1" indent="-292100" algn="ctr">
              <a:spcBef>
                <a:spcPts val="0"/>
              </a:spcBef>
              <a:spcAft>
                <a:spcPts val="0"/>
              </a:spcAft>
              <a:buSzPts val="1000"/>
              <a:buChar char="○"/>
              <a:defRPr sz="1000"/>
            </a:lvl2pPr>
            <a:lvl3pPr marL="1371600" lvl="2" indent="-292100" algn="ctr">
              <a:spcBef>
                <a:spcPts val="0"/>
              </a:spcBef>
              <a:spcAft>
                <a:spcPts val="0"/>
              </a:spcAft>
              <a:buSzPts val="1000"/>
              <a:buChar char="■"/>
              <a:defRPr sz="1000"/>
            </a:lvl3pPr>
            <a:lvl4pPr marL="1828800" lvl="3" indent="-292100" algn="ctr">
              <a:spcBef>
                <a:spcPts val="0"/>
              </a:spcBef>
              <a:spcAft>
                <a:spcPts val="0"/>
              </a:spcAft>
              <a:buSzPts val="1000"/>
              <a:buChar char="●"/>
              <a:defRPr sz="1000"/>
            </a:lvl4pPr>
            <a:lvl5pPr marL="2286000" lvl="4" indent="-292100" algn="ctr">
              <a:spcBef>
                <a:spcPts val="0"/>
              </a:spcBef>
              <a:spcAft>
                <a:spcPts val="0"/>
              </a:spcAft>
              <a:buSzPts val="1000"/>
              <a:buChar char="○"/>
              <a:defRPr sz="1000"/>
            </a:lvl5pPr>
            <a:lvl6pPr marL="2743200" lvl="5" indent="-292100" algn="ctr">
              <a:spcBef>
                <a:spcPts val="0"/>
              </a:spcBef>
              <a:spcAft>
                <a:spcPts val="0"/>
              </a:spcAft>
              <a:buSzPts val="1000"/>
              <a:buChar char="■"/>
              <a:defRPr sz="1000"/>
            </a:lvl6pPr>
            <a:lvl7pPr marL="3200400" lvl="6" indent="-292100" algn="ctr">
              <a:spcBef>
                <a:spcPts val="0"/>
              </a:spcBef>
              <a:spcAft>
                <a:spcPts val="0"/>
              </a:spcAft>
              <a:buSzPts val="1000"/>
              <a:buChar char="●"/>
              <a:defRPr sz="1000"/>
            </a:lvl7pPr>
            <a:lvl8pPr marL="3657600" lvl="7" indent="-292100" algn="ctr">
              <a:spcBef>
                <a:spcPts val="0"/>
              </a:spcBef>
              <a:spcAft>
                <a:spcPts val="0"/>
              </a:spcAft>
              <a:buSzPts val="1000"/>
              <a:buChar char="○"/>
              <a:defRPr sz="1000"/>
            </a:lvl8pPr>
            <a:lvl9pPr marL="4114800" lvl="8" indent="-292100" algn="ctr">
              <a:spcBef>
                <a:spcPts val="0"/>
              </a:spcBef>
              <a:spcAft>
                <a:spcPts val="0"/>
              </a:spcAft>
              <a:buSzPts val="1000"/>
              <a:buChar char="■"/>
              <a:defRPr sz="1000"/>
            </a:lvl9pPr>
          </a:lstStyle>
          <a:p>
            <a:endParaRPr/>
          </a:p>
        </p:txBody>
      </p:sp>
      <p:sp>
        <p:nvSpPr>
          <p:cNvPr id="1007" name="Google Shape;1007;p97"/>
          <p:cNvSpPr/>
          <p:nvPr/>
        </p:nvSpPr>
        <p:spPr>
          <a:xfrm>
            <a:off x="5551238" y="2593000"/>
            <a:ext cx="933600" cy="933600"/>
          </a:xfrm>
          <a:prstGeom prst="ellipse">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08" name="Google Shape;1008;p97"/>
          <p:cNvSpPr/>
          <p:nvPr/>
        </p:nvSpPr>
        <p:spPr>
          <a:xfrm>
            <a:off x="7030625" y="1499962"/>
            <a:ext cx="933600" cy="933600"/>
          </a:xfrm>
          <a:prstGeom prst="ellipse">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09" name="Google Shape;1009;p97"/>
          <p:cNvSpPr/>
          <p:nvPr/>
        </p:nvSpPr>
        <p:spPr>
          <a:xfrm>
            <a:off x="4105188" y="1499975"/>
            <a:ext cx="933600" cy="933600"/>
          </a:xfrm>
          <a:prstGeom prst="ellipse">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0" name="Google Shape;1010;p97"/>
          <p:cNvSpPr/>
          <p:nvPr/>
        </p:nvSpPr>
        <p:spPr>
          <a:xfrm>
            <a:off x="2631825" y="2593000"/>
            <a:ext cx="933600" cy="933600"/>
          </a:xfrm>
          <a:prstGeom prst="ellipse">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1" name="Google Shape;1011;p97"/>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012" name="Google Shape;1012;p97"/>
          <p:cNvSpPr/>
          <p:nvPr/>
        </p:nvSpPr>
        <p:spPr>
          <a:xfrm>
            <a:off x="1158450" y="1512575"/>
            <a:ext cx="933600" cy="933600"/>
          </a:xfrm>
          <a:prstGeom prst="ellipse">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3" name="Google Shape;1013;p97"/>
          <p:cNvSpPr txBox="1">
            <a:spLocks noGrp="1"/>
          </p:cNvSpPr>
          <p:nvPr>
            <p:ph type="subTitle" idx="6"/>
          </p:nvPr>
        </p:nvSpPr>
        <p:spPr>
          <a:xfrm>
            <a:off x="2353650" y="3650552"/>
            <a:ext cx="1448400" cy="378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1014" name="Google Shape;1014;p97"/>
          <p:cNvSpPr txBox="1">
            <a:spLocks noGrp="1"/>
          </p:cNvSpPr>
          <p:nvPr>
            <p:ph type="subTitle" idx="7"/>
          </p:nvPr>
        </p:nvSpPr>
        <p:spPr>
          <a:xfrm>
            <a:off x="895925" y="2717102"/>
            <a:ext cx="1448400" cy="378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1015" name="Google Shape;1015;p97"/>
          <p:cNvSpPr txBox="1">
            <a:spLocks noGrp="1"/>
          </p:cNvSpPr>
          <p:nvPr>
            <p:ph type="subTitle" idx="8"/>
          </p:nvPr>
        </p:nvSpPr>
        <p:spPr>
          <a:xfrm>
            <a:off x="3852925" y="2717102"/>
            <a:ext cx="1448400" cy="378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1016" name="Google Shape;1016;p97"/>
          <p:cNvSpPr txBox="1">
            <a:spLocks noGrp="1"/>
          </p:cNvSpPr>
          <p:nvPr>
            <p:ph type="subTitle" idx="9"/>
          </p:nvPr>
        </p:nvSpPr>
        <p:spPr>
          <a:xfrm>
            <a:off x="5352200" y="3650552"/>
            <a:ext cx="1448400" cy="378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1017" name="Google Shape;1017;p97"/>
          <p:cNvSpPr txBox="1">
            <a:spLocks noGrp="1"/>
          </p:cNvSpPr>
          <p:nvPr>
            <p:ph type="subTitle" idx="13"/>
          </p:nvPr>
        </p:nvSpPr>
        <p:spPr>
          <a:xfrm>
            <a:off x="6851475" y="2717102"/>
            <a:ext cx="1448400" cy="378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1018" name="Google Shape;1018;p97"/>
          <p:cNvSpPr txBox="1"/>
          <p:nvPr/>
        </p:nvSpPr>
        <p:spPr>
          <a:xfrm>
            <a:off x="1383700" y="1762629"/>
            <a:ext cx="426000" cy="4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b="1">
                <a:solidFill>
                  <a:schemeClr val="accent5"/>
                </a:solidFill>
                <a:latin typeface="Space Grotesk"/>
                <a:ea typeface="Space Grotesk"/>
                <a:cs typeface="Space Grotesk"/>
                <a:sym typeface="Space Grotesk"/>
              </a:rPr>
              <a:t>1</a:t>
            </a:r>
            <a:endParaRPr sz="3600" b="1">
              <a:solidFill>
                <a:schemeClr val="accent5"/>
              </a:solidFill>
              <a:latin typeface="Space Grotesk"/>
              <a:ea typeface="Space Grotesk"/>
              <a:cs typeface="Space Grotesk"/>
              <a:sym typeface="Space Grotesk"/>
            </a:endParaRPr>
          </a:p>
        </p:txBody>
      </p:sp>
      <p:sp>
        <p:nvSpPr>
          <p:cNvPr id="1019" name="Google Shape;1019;p97"/>
          <p:cNvSpPr txBox="1"/>
          <p:nvPr/>
        </p:nvSpPr>
        <p:spPr>
          <a:xfrm>
            <a:off x="2864850" y="284305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5"/>
                </a:solidFill>
                <a:latin typeface="Space Grotesk"/>
                <a:ea typeface="Space Grotesk"/>
                <a:cs typeface="Space Grotesk"/>
                <a:sym typeface="Space Grotesk"/>
              </a:rPr>
              <a:t>2</a:t>
            </a:r>
            <a:endParaRPr sz="3600" b="1">
              <a:solidFill>
                <a:schemeClr val="accent5"/>
              </a:solidFill>
              <a:latin typeface="Space Grotesk"/>
              <a:ea typeface="Space Grotesk"/>
              <a:cs typeface="Space Grotesk"/>
              <a:sym typeface="Space Grotesk"/>
            </a:endParaRPr>
          </a:p>
        </p:txBody>
      </p:sp>
      <p:sp>
        <p:nvSpPr>
          <p:cNvPr id="1020" name="Google Shape;1020;p97"/>
          <p:cNvSpPr txBox="1"/>
          <p:nvPr/>
        </p:nvSpPr>
        <p:spPr>
          <a:xfrm>
            <a:off x="4319763" y="175000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5"/>
                </a:solidFill>
                <a:latin typeface="Space Grotesk"/>
                <a:ea typeface="Space Grotesk"/>
                <a:cs typeface="Space Grotesk"/>
                <a:sym typeface="Space Grotesk"/>
              </a:rPr>
              <a:t>3</a:t>
            </a:r>
            <a:endParaRPr sz="3600" b="1">
              <a:solidFill>
                <a:schemeClr val="accent5"/>
              </a:solidFill>
              <a:latin typeface="Space Grotesk"/>
              <a:ea typeface="Space Grotesk"/>
              <a:cs typeface="Space Grotesk"/>
              <a:sym typeface="Space Grotesk"/>
            </a:endParaRPr>
          </a:p>
        </p:txBody>
      </p:sp>
      <p:sp>
        <p:nvSpPr>
          <p:cNvPr id="1021" name="Google Shape;1021;p97"/>
          <p:cNvSpPr txBox="1"/>
          <p:nvPr/>
        </p:nvSpPr>
        <p:spPr>
          <a:xfrm>
            <a:off x="5773675" y="2843054"/>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5"/>
                </a:solidFill>
                <a:latin typeface="Space Grotesk"/>
                <a:ea typeface="Space Grotesk"/>
                <a:cs typeface="Space Grotesk"/>
                <a:sym typeface="Space Grotesk"/>
              </a:rPr>
              <a:t>4</a:t>
            </a:r>
            <a:endParaRPr sz="3600" b="1">
              <a:solidFill>
                <a:schemeClr val="accent5"/>
              </a:solidFill>
              <a:latin typeface="Space Grotesk"/>
              <a:ea typeface="Space Grotesk"/>
              <a:cs typeface="Space Grotesk"/>
              <a:sym typeface="Space Grotesk"/>
            </a:endParaRPr>
          </a:p>
        </p:txBody>
      </p:sp>
      <p:sp>
        <p:nvSpPr>
          <p:cNvPr id="1022" name="Google Shape;1022;p97"/>
          <p:cNvSpPr txBox="1"/>
          <p:nvPr/>
        </p:nvSpPr>
        <p:spPr>
          <a:xfrm>
            <a:off x="7255850" y="1762629"/>
            <a:ext cx="426000" cy="43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600" b="1">
                <a:solidFill>
                  <a:schemeClr val="accent5"/>
                </a:solidFill>
                <a:latin typeface="Space Grotesk"/>
                <a:ea typeface="Space Grotesk"/>
                <a:cs typeface="Space Grotesk"/>
                <a:sym typeface="Space Grotesk"/>
              </a:rPr>
              <a:t>5</a:t>
            </a:r>
            <a:endParaRPr sz="3600" b="1">
              <a:solidFill>
                <a:schemeClr val="accent5"/>
              </a:solidFill>
              <a:latin typeface="Space Grotesk"/>
              <a:ea typeface="Space Grotesk"/>
              <a:cs typeface="Space Grotesk"/>
              <a:sym typeface="Space Grotesk"/>
            </a:endParaRPr>
          </a:p>
        </p:txBody>
      </p:sp>
    </p:spTree>
  </p:cSld>
  <p:clrMapOvr>
    <a:masterClrMapping/>
  </p:clrMapOvr>
  <p:extLst>
    <p:ext uri="{DCECCB84-F9BA-43D5-87BE-67443E8EF086}">
      <p15:sldGuideLst xmlns:p15="http://schemas.microsoft.com/office/powerpoint/2012/main">
        <p15:guide id="1" orient="horz" pos="3061">
          <p15:clr>
            <a:srgbClr val="E46962"/>
          </p15:clr>
        </p15:guide>
        <p15:guide id="2" orient="horz" pos="1705">
          <p15:clr>
            <a:srgbClr val="E46962"/>
          </p15:clr>
        </p15:guide>
        <p15:guide id="3" orient="horz" pos="1944">
          <p15:clr>
            <a:srgbClr val="E46962"/>
          </p15:clr>
        </p15:guide>
        <p15:guide id="4" pos="1480">
          <p15:clr>
            <a:srgbClr val="E46962"/>
          </p15:clr>
        </p15:guide>
        <p15:guide id="5" pos="2395">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5 Agenda slide - v3">
  <p:cSld name="CUSTOM_15">
    <p:spTree>
      <p:nvGrpSpPr>
        <p:cNvPr id="1" name="Shape 1023"/>
        <p:cNvGrpSpPr/>
        <p:nvPr/>
      </p:nvGrpSpPr>
      <p:grpSpPr>
        <a:xfrm>
          <a:off x="0" y="0"/>
          <a:ext cx="0" cy="0"/>
          <a:chOff x="0" y="0"/>
          <a:chExt cx="0" cy="0"/>
        </a:xfrm>
      </p:grpSpPr>
      <p:grpSp>
        <p:nvGrpSpPr>
          <p:cNvPr id="1024" name="Google Shape;1024;p98"/>
          <p:cNvGrpSpPr/>
          <p:nvPr/>
        </p:nvGrpSpPr>
        <p:grpSpPr>
          <a:xfrm>
            <a:off x="7138250" y="1538099"/>
            <a:ext cx="1448400" cy="2311062"/>
            <a:chOff x="566250" y="2019300"/>
            <a:chExt cx="1448400" cy="1481925"/>
          </a:xfrm>
        </p:grpSpPr>
        <p:sp>
          <p:nvSpPr>
            <p:cNvPr id="1025" name="Google Shape;1025;p98"/>
            <p:cNvSpPr/>
            <p:nvPr/>
          </p:nvSpPr>
          <p:spPr>
            <a:xfrm>
              <a:off x="566250" y="2052825"/>
              <a:ext cx="1448400" cy="1448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8"/>
            <p:cNvSpPr/>
            <p:nvPr/>
          </p:nvSpPr>
          <p:spPr>
            <a:xfrm>
              <a:off x="1562100" y="2019300"/>
              <a:ext cx="61800" cy="6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98"/>
          <p:cNvGrpSpPr/>
          <p:nvPr/>
        </p:nvGrpSpPr>
        <p:grpSpPr>
          <a:xfrm>
            <a:off x="5498350" y="1538099"/>
            <a:ext cx="1448400" cy="2311062"/>
            <a:chOff x="566250" y="2019300"/>
            <a:chExt cx="1448400" cy="1481925"/>
          </a:xfrm>
        </p:grpSpPr>
        <p:sp>
          <p:nvSpPr>
            <p:cNvPr id="1028" name="Google Shape;1028;p98"/>
            <p:cNvSpPr/>
            <p:nvPr/>
          </p:nvSpPr>
          <p:spPr>
            <a:xfrm>
              <a:off x="566250" y="2052825"/>
              <a:ext cx="1448400" cy="1448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8"/>
            <p:cNvSpPr/>
            <p:nvPr/>
          </p:nvSpPr>
          <p:spPr>
            <a:xfrm>
              <a:off x="1562100" y="2019300"/>
              <a:ext cx="61800" cy="6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98"/>
          <p:cNvGrpSpPr/>
          <p:nvPr/>
        </p:nvGrpSpPr>
        <p:grpSpPr>
          <a:xfrm>
            <a:off x="3854575" y="1538079"/>
            <a:ext cx="1448400" cy="2311062"/>
            <a:chOff x="566250" y="2019300"/>
            <a:chExt cx="1448400" cy="1481925"/>
          </a:xfrm>
        </p:grpSpPr>
        <p:sp>
          <p:nvSpPr>
            <p:cNvPr id="1031" name="Google Shape;1031;p98"/>
            <p:cNvSpPr/>
            <p:nvPr/>
          </p:nvSpPr>
          <p:spPr>
            <a:xfrm>
              <a:off x="566250" y="2052825"/>
              <a:ext cx="1448400" cy="1448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8"/>
            <p:cNvSpPr/>
            <p:nvPr/>
          </p:nvSpPr>
          <p:spPr>
            <a:xfrm>
              <a:off x="1562100" y="2019300"/>
              <a:ext cx="61800" cy="6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98"/>
          <p:cNvGrpSpPr/>
          <p:nvPr/>
        </p:nvGrpSpPr>
        <p:grpSpPr>
          <a:xfrm>
            <a:off x="2197250" y="1538079"/>
            <a:ext cx="1448400" cy="2311062"/>
            <a:chOff x="566250" y="2019300"/>
            <a:chExt cx="1448400" cy="1481925"/>
          </a:xfrm>
        </p:grpSpPr>
        <p:sp>
          <p:nvSpPr>
            <p:cNvPr id="1034" name="Google Shape;1034;p98"/>
            <p:cNvSpPr/>
            <p:nvPr/>
          </p:nvSpPr>
          <p:spPr>
            <a:xfrm>
              <a:off x="566250" y="2052825"/>
              <a:ext cx="1448400" cy="1448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8"/>
            <p:cNvSpPr/>
            <p:nvPr/>
          </p:nvSpPr>
          <p:spPr>
            <a:xfrm>
              <a:off x="1562100" y="2019300"/>
              <a:ext cx="61800" cy="6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98"/>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grpSp>
        <p:nvGrpSpPr>
          <p:cNvPr id="1037" name="Google Shape;1037;p98"/>
          <p:cNvGrpSpPr/>
          <p:nvPr/>
        </p:nvGrpSpPr>
        <p:grpSpPr>
          <a:xfrm>
            <a:off x="566250" y="1538099"/>
            <a:ext cx="1448400" cy="2311062"/>
            <a:chOff x="566250" y="2019300"/>
            <a:chExt cx="1448400" cy="1481925"/>
          </a:xfrm>
        </p:grpSpPr>
        <p:sp>
          <p:nvSpPr>
            <p:cNvPr id="1038" name="Google Shape;1038;p98"/>
            <p:cNvSpPr/>
            <p:nvPr/>
          </p:nvSpPr>
          <p:spPr>
            <a:xfrm>
              <a:off x="566250" y="2052825"/>
              <a:ext cx="1448400" cy="1448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p:nvPr/>
          </p:nvSpPr>
          <p:spPr>
            <a:xfrm>
              <a:off x="1562100" y="2019300"/>
              <a:ext cx="61800" cy="6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98"/>
          <p:cNvSpPr/>
          <p:nvPr/>
        </p:nvSpPr>
        <p:spPr>
          <a:xfrm>
            <a:off x="1675775" y="1392702"/>
            <a:ext cx="451800" cy="70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8"/>
          <p:cNvSpPr/>
          <p:nvPr/>
        </p:nvSpPr>
        <p:spPr>
          <a:xfrm>
            <a:off x="3307800" y="1392702"/>
            <a:ext cx="451800" cy="70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8"/>
          <p:cNvSpPr/>
          <p:nvPr/>
        </p:nvSpPr>
        <p:spPr>
          <a:xfrm>
            <a:off x="4958875" y="1392702"/>
            <a:ext cx="451800" cy="70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8"/>
          <p:cNvSpPr/>
          <p:nvPr/>
        </p:nvSpPr>
        <p:spPr>
          <a:xfrm>
            <a:off x="6608038" y="1392702"/>
            <a:ext cx="451800" cy="70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8"/>
          <p:cNvSpPr/>
          <p:nvPr/>
        </p:nvSpPr>
        <p:spPr>
          <a:xfrm>
            <a:off x="8241975" y="1392702"/>
            <a:ext cx="451800" cy="70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8"/>
          <p:cNvSpPr txBox="1">
            <a:spLocks noGrp="1"/>
          </p:cNvSpPr>
          <p:nvPr>
            <p:ph type="subTitle" idx="1"/>
          </p:nvPr>
        </p:nvSpPr>
        <p:spPr>
          <a:xfrm>
            <a:off x="566250" y="2150651"/>
            <a:ext cx="1448400" cy="590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1046" name="Google Shape;1046;p98"/>
          <p:cNvSpPr txBox="1">
            <a:spLocks noGrp="1"/>
          </p:cNvSpPr>
          <p:nvPr>
            <p:ph type="subTitle" idx="2"/>
          </p:nvPr>
        </p:nvSpPr>
        <p:spPr>
          <a:xfrm>
            <a:off x="2210213" y="2150612"/>
            <a:ext cx="1448400" cy="590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1047" name="Google Shape;1047;p98"/>
          <p:cNvSpPr txBox="1">
            <a:spLocks noGrp="1"/>
          </p:cNvSpPr>
          <p:nvPr>
            <p:ph type="subTitle" idx="3"/>
          </p:nvPr>
        </p:nvSpPr>
        <p:spPr>
          <a:xfrm>
            <a:off x="3854375" y="2150612"/>
            <a:ext cx="1448400" cy="590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1048" name="Google Shape;1048;p98"/>
          <p:cNvSpPr txBox="1">
            <a:spLocks noGrp="1"/>
          </p:cNvSpPr>
          <p:nvPr>
            <p:ph type="subTitle" idx="4"/>
          </p:nvPr>
        </p:nvSpPr>
        <p:spPr>
          <a:xfrm>
            <a:off x="5498350" y="2150651"/>
            <a:ext cx="1448400" cy="590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Inter"/>
              <a:buNone/>
              <a:defRPr sz="1400" b="1">
                <a:solidFill>
                  <a:schemeClr val="accent5"/>
                </a:solidFill>
                <a:latin typeface="Inter"/>
                <a:ea typeface="Inter"/>
                <a:cs typeface="Inter"/>
                <a:sym typeface="Inter"/>
              </a:defRPr>
            </a:lvl1pPr>
            <a:lvl2pPr lvl="1">
              <a:lnSpc>
                <a:spcPct val="100000"/>
              </a:lnSpc>
              <a:spcBef>
                <a:spcPts val="0"/>
              </a:spcBef>
              <a:spcAft>
                <a:spcPts val="0"/>
              </a:spcAft>
              <a:buClr>
                <a:schemeClr val="accent5"/>
              </a:buClr>
              <a:buSzPts val="1600"/>
              <a:buNone/>
              <a:defRPr sz="1600">
                <a:solidFill>
                  <a:schemeClr val="accent5"/>
                </a:solidFill>
              </a:defRPr>
            </a:lvl2pPr>
            <a:lvl3pPr lvl="2">
              <a:lnSpc>
                <a:spcPct val="100000"/>
              </a:lnSpc>
              <a:spcBef>
                <a:spcPts val="0"/>
              </a:spcBef>
              <a:spcAft>
                <a:spcPts val="0"/>
              </a:spcAft>
              <a:buClr>
                <a:schemeClr val="accent5"/>
              </a:buClr>
              <a:buSzPts val="1600"/>
              <a:buNone/>
              <a:defRPr sz="1600">
                <a:solidFill>
                  <a:schemeClr val="accent5"/>
                </a:solidFill>
              </a:defRPr>
            </a:lvl3pPr>
            <a:lvl4pPr lvl="3">
              <a:lnSpc>
                <a:spcPct val="100000"/>
              </a:lnSpc>
              <a:spcBef>
                <a:spcPts val="0"/>
              </a:spcBef>
              <a:spcAft>
                <a:spcPts val="0"/>
              </a:spcAft>
              <a:buClr>
                <a:schemeClr val="accent5"/>
              </a:buClr>
              <a:buSzPts val="1600"/>
              <a:buNone/>
              <a:defRPr sz="1600">
                <a:solidFill>
                  <a:schemeClr val="accent5"/>
                </a:solidFill>
              </a:defRPr>
            </a:lvl4pPr>
            <a:lvl5pPr lvl="4">
              <a:lnSpc>
                <a:spcPct val="100000"/>
              </a:lnSpc>
              <a:spcBef>
                <a:spcPts val="0"/>
              </a:spcBef>
              <a:spcAft>
                <a:spcPts val="0"/>
              </a:spcAft>
              <a:buClr>
                <a:schemeClr val="accent5"/>
              </a:buClr>
              <a:buSzPts val="1600"/>
              <a:buNone/>
              <a:defRPr sz="1600">
                <a:solidFill>
                  <a:schemeClr val="accent5"/>
                </a:solidFill>
              </a:defRPr>
            </a:lvl5pPr>
            <a:lvl6pPr lvl="5">
              <a:lnSpc>
                <a:spcPct val="100000"/>
              </a:lnSpc>
              <a:spcBef>
                <a:spcPts val="0"/>
              </a:spcBef>
              <a:spcAft>
                <a:spcPts val="0"/>
              </a:spcAft>
              <a:buClr>
                <a:schemeClr val="accent5"/>
              </a:buClr>
              <a:buSzPts val="1600"/>
              <a:buNone/>
              <a:defRPr sz="1600">
                <a:solidFill>
                  <a:schemeClr val="accent5"/>
                </a:solidFill>
              </a:defRPr>
            </a:lvl6pPr>
            <a:lvl7pPr lvl="6">
              <a:lnSpc>
                <a:spcPct val="100000"/>
              </a:lnSpc>
              <a:spcBef>
                <a:spcPts val="0"/>
              </a:spcBef>
              <a:spcAft>
                <a:spcPts val="0"/>
              </a:spcAft>
              <a:buClr>
                <a:schemeClr val="accent5"/>
              </a:buClr>
              <a:buSzPts val="1600"/>
              <a:buNone/>
              <a:defRPr sz="1600">
                <a:solidFill>
                  <a:schemeClr val="accent5"/>
                </a:solidFill>
              </a:defRPr>
            </a:lvl7pPr>
            <a:lvl8pPr lvl="7">
              <a:lnSpc>
                <a:spcPct val="100000"/>
              </a:lnSpc>
              <a:spcBef>
                <a:spcPts val="0"/>
              </a:spcBef>
              <a:spcAft>
                <a:spcPts val="0"/>
              </a:spcAft>
              <a:buClr>
                <a:schemeClr val="accent5"/>
              </a:buClr>
              <a:buSzPts val="1600"/>
              <a:buNone/>
              <a:defRPr sz="1600">
                <a:solidFill>
                  <a:schemeClr val="accent5"/>
                </a:solidFill>
              </a:defRPr>
            </a:lvl8pPr>
            <a:lvl9pPr lvl="8">
              <a:lnSpc>
                <a:spcPct val="100000"/>
              </a:lnSpc>
              <a:spcBef>
                <a:spcPts val="0"/>
              </a:spcBef>
              <a:spcAft>
                <a:spcPts val="0"/>
              </a:spcAft>
              <a:buClr>
                <a:schemeClr val="accent5"/>
              </a:buClr>
              <a:buSzPts val="1600"/>
              <a:buNone/>
              <a:defRPr sz="1600">
                <a:solidFill>
                  <a:schemeClr val="accent5"/>
                </a:solidFill>
              </a:defRPr>
            </a:lvl9pPr>
          </a:lstStyle>
          <a:p>
            <a:endParaRPr/>
          </a:p>
        </p:txBody>
      </p:sp>
      <p:sp>
        <p:nvSpPr>
          <p:cNvPr id="1049" name="Google Shape;1049;p98"/>
          <p:cNvSpPr txBox="1">
            <a:spLocks noGrp="1"/>
          </p:cNvSpPr>
          <p:nvPr>
            <p:ph type="subTitle" idx="5"/>
          </p:nvPr>
        </p:nvSpPr>
        <p:spPr>
          <a:xfrm>
            <a:off x="7129501" y="2150651"/>
            <a:ext cx="1448400" cy="590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a:endParaRPr/>
          </a:p>
        </p:txBody>
      </p:sp>
      <p:sp>
        <p:nvSpPr>
          <p:cNvPr id="1050" name="Google Shape;1050;p98"/>
          <p:cNvSpPr/>
          <p:nvPr/>
        </p:nvSpPr>
        <p:spPr>
          <a:xfrm>
            <a:off x="0" y="4057650"/>
            <a:ext cx="9144000" cy="108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8"/>
          <p:cNvSpPr txBox="1"/>
          <p:nvPr/>
        </p:nvSpPr>
        <p:spPr>
          <a:xfrm>
            <a:off x="1696500" y="1488849"/>
            <a:ext cx="322800" cy="51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Space Grotesk"/>
                <a:ea typeface="Space Grotesk"/>
                <a:cs typeface="Space Grotesk"/>
                <a:sym typeface="Space Grotesk"/>
              </a:rPr>
              <a:t>1</a:t>
            </a:r>
            <a:endParaRPr sz="2400" b="1">
              <a:solidFill>
                <a:schemeClr val="accent5"/>
              </a:solidFill>
              <a:latin typeface="Space Grotesk"/>
              <a:ea typeface="Space Grotesk"/>
              <a:cs typeface="Space Grotesk"/>
              <a:sym typeface="Space Grotesk"/>
            </a:endParaRPr>
          </a:p>
        </p:txBody>
      </p:sp>
      <p:sp>
        <p:nvSpPr>
          <p:cNvPr id="1052" name="Google Shape;1052;p98"/>
          <p:cNvSpPr txBox="1"/>
          <p:nvPr/>
        </p:nvSpPr>
        <p:spPr>
          <a:xfrm>
            <a:off x="3279250" y="1488849"/>
            <a:ext cx="322800" cy="51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Space Grotesk"/>
                <a:ea typeface="Space Grotesk"/>
                <a:cs typeface="Space Grotesk"/>
                <a:sym typeface="Space Grotesk"/>
              </a:rPr>
              <a:t>2</a:t>
            </a:r>
            <a:endParaRPr sz="2400" b="1">
              <a:solidFill>
                <a:schemeClr val="accent5"/>
              </a:solidFill>
              <a:latin typeface="Space Grotesk"/>
              <a:ea typeface="Space Grotesk"/>
              <a:cs typeface="Space Grotesk"/>
              <a:sym typeface="Space Grotesk"/>
            </a:endParaRPr>
          </a:p>
        </p:txBody>
      </p:sp>
      <p:sp>
        <p:nvSpPr>
          <p:cNvPr id="1053" name="Google Shape;1053;p98"/>
          <p:cNvSpPr txBox="1"/>
          <p:nvPr/>
        </p:nvSpPr>
        <p:spPr>
          <a:xfrm>
            <a:off x="4943650" y="1488849"/>
            <a:ext cx="322800" cy="51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Space Grotesk"/>
                <a:ea typeface="Space Grotesk"/>
                <a:cs typeface="Space Grotesk"/>
                <a:sym typeface="Space Grotesk"/>
              </a:rPr>
              <a:t>3</a:t>
            </a:r>
            <a:endParaRPr sz="2400" b="1">
              <a:solidFill>
                <a:schemeClr val="accent5"/>
              </a:solidFill>
              <a:latin typeface="Space Grotesk"/>
              <a:ea typeface="Space Grotesk"/>
              <a:cs typeface="Space Grotesk"/>
              <a:sym typeface="Space Grotesk"/>
            </a:endParaRPr>
          </a:p>
        </p:txBody>
      </p:sp>
      <p:sp>
        <p:nvSpPr>
          <p:cNvPr id="1054" name="Google Shape;1054;p98"/>
          <p:cNvSpPr txBox="1"/>
          <p:nvPr/>
        </p:nvSpPr>
        <p:spPr>
          <a:xfrm>
            <a:off x="6564450" y="1488849"/>
            <a:ext cx="322800" cy="51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Space Grotesk"/>
                <a:ea typeface="Space Grotesk"/>
                <a:cs typeface="Space Grotesk"/>
                <a:sym typeface="Space Grotesk"/>
              </a:rPr>
              <a:t>4</a:t>
            </a:r>
            <a:endParaRPr sz="2400" b="1">
              <a:solidFill>
                <a:schemeClr val="accent5"/>
              </a:solidFill>
              <a:latin typeface="Space Grotesk"/>
              <a:ea typeface="Space Grotesk"/>
              <a:cs typeface="Space Grotesk"/>
              <a:sym typeface="Space Grotesk"/>
            </a:endParaRPr>
          </a:p>
        </p:txBody>
      </p:sp>
      <p:sp>
        <p:nvSpPr>
          <p:cNvPr id="1055" name="Google Shape;1055;p98"/>
          <p:cNvSpPr txBox="1"/>
          <p:nvPr/>
        </p:nvSpPr>
        <p:spPr>
          <a:xfrm>
            <a:off x="8241975" y="1488849"/>
            <a:ext cx="322800" cy="51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Space Grotesk"/>
                <a:ea typeface="Space Grotesk"/>
                <a:cs typeface="Space Grotesk"/>
                <a:sym typeface="Space Grotesk"/>
              </a:rPr>
              <a:t>5</a:t>
            </a:r>
            <a:endParaRPr sz="2400" b="1">
              <a:solidFill>
                <a:schemeClr val="accent5"/>
              </a:solidFill>
              <a:latin typeface="Space Grotesk"/>
              <a:ea typeface="Space Grotesk"/>
              <a:cs typeface="Space Grotesk"/>
              <a:sym typeface="Space Grotesk"/>
            </a:endParaRPr>
          </a:p>
        </p:txBody>
      </p:sp>
      <p:sp>
        <p:nvSpPr>
          <p:cNvPr id="1056" name="Google Shape;1056;p98"/>
          <p:cNvSpPr txBox="1">
            <a:spLocks noGrp="1"/>
          </p:cNvSpPr>
          <p:nvPr>
            <p:ph type="body" idx="6"/>
          </p:nvPr>
        </p:nvSpPr>
        <p:spPr>
          <a:xfrm>
            <a:off x="568575" y="3053925"/>
            <a:ext cx="1448400" cy="752100"/>
          </a:xfrm>
          <a:prstGeom prst="rect">
            <a:avLst/>
          </a:prstGeom>
        </p:spPr>
        <p:txBody>
          <a:bodyPr spcFirstLastPara="1" wrap="square" lIns="91425" tIns="91425" rIns="91425" bIns="91425" anchor="ctr"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057" name="Google Shape;1057;p98"/>
          <p:cNvSpPr txBox="1">
            <a:spLocks noGrp="1"/>
          </p:cNvSpPr>
          <p:nvPr>
            <p:ph type="body" idx="7"/>
          </p:nvPr>
        </p:nvSpPr>
        <p:spPr>
          <a:xfrm>
            <a:off x="2199575" y="3053925"/>
            <a:ext cx="1448400" cy="752100"/>
          </a:xfrm>
          <a:prstGeom prst="rect">
            <a:avLst/>
          </a:prstGeom>
        </p:spPr>
        <p:txBody>
          <a:bodyPr spcFirstLastPara="1" wrap="square" lIns="91425" tIns="91425" rIns="91425" bIns="91425" anchor="ctr"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058" name="Google Shape;1058;p98"/>
          <p:cNvSpPr txBox="1">
            <a:spLocks noGrp="1"/>
          </p:cNvSpPr>
          <p:nvPr>
            <p:ph type="body" idx="8"/>
          </p:nvPr>
        </p:nvSpPr>
        <p:spPr>
          <a:xfrm>
            <a:off x="3856900" y="3053925"/>
            <a:ext cx="1448400" cy="752100"/>
          </a:xfrm>
          <a:prstGeom prst="rect">
            <a:avLst/>
          </a:prstGeom>
        </p:spPr>
        <p:txBody>
          <a:bodyPr spcFirstLastPara="1" wrap="square" lIns="91425" tIns="91425" rIns="91425" bIns="91425" anchor="ctr"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059" name="Google Shape;1059;p98"/>
          <p:cNvSpPr txBox="1">
            <a:spLocks noGrp="1"/>
          </p:cNvSpPr>
          <p:nvPr>
            <p:ph type="body" idx="9"/>
          </p:nvPr>
        </p:nvSpPr>
        <p:spPr>
          <a:xfrm>
            <a:off x="5500675" y="3053925"/>
            <a:ext cx="1448400" cy="752100"/>
          </a:xfrm>
          <a:prstGeom prst="rect">
            <a:avLst/>
          </a:prstGeom>
        </p:spPr>
        <p:txBody>
          <a:bodyPr spcFirstLastPara="1" wrap="square" lIns="91425" tIns="91425" rIns="91425" bIns="91425" anchor="ctr" anchorCtr="0">
            <a:normAutofit/>
          </a:bodyPr>
          <a:lstStyle>
            <a:lvl1pPr marL="457200" lvl="0" indent="-2921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1pPr>
            <a:lvl2pPr marL="914400" lvl="1" indent="-2921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2pPr>
            <a:lvl3pPr marL="1371600" lvl="2" indent="-2921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3pPr>
            <a:lvl4pPr marL="1828800" lvl="3" indent="-2921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4pPr>
            <a:lvl5pPr marL="2286000" lvl="4" indent="-2921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5pPr>
            <a:lvl6pPr marL="2743200" lvl="5" indent="-2921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6pPr>
            <a:lvl7pPr marL="3200400" lvl="6" indent="-2921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7pPr>
            <a:lvl8pPr marL="3657600" lvl="7" indent="-2921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8pPr>
            <a:lvl9pPr marL="4114800" lvl="8" indent="-2921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9pPr>
          </a:lstStyle>
          <a:p>
            <a:endParaRPr/>
          </a:p>
        </p:txBody>
      </p:sp>
      <p:sp>
        <p:nvSpPr>
          <p:cNvPr id="1060" name="Google Shape;1060;p98"/>
          <p:cNvSpPr txBox="1">
            <a:spLocks noGrp="1"/>
          </p:cNvSpPr>
          <p:nvPr>
            <p:ph type="body" idx="13"/>
          </p:nvPr>
        </p:nvSpPr>
        <p:spPr>
          <a:xfrm>
            <a:off x="7140575" y="3053925"/>
            <a:ext cx="1448400" cy="752100"/>
          </a:xfrm>
          <a:prstGeom prst="rect">
            <a:avLst/>
          </a:prstGeom>
        </p:spPr>
        <p:txBody>
          <a:bodyPr spcFirstLastPara="1" wrap="square" lIns="91425" tIns="91425" rIns="91425" bIns="91425" anchor="ctr"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tact us slide - v1 1">
  <p:cSld name="CUSTOM_16_1">
    <p:spTree>
      <p:nvGrpSpPr>
        <p:cNvPr id="1" name="Shape 1061"/>
        <p:cNvGrpSpPr/>
        <p:nvPr/>
      </p:nvGrpSpPr>
      <p:grpSpPr>
        <a:xfrm>
          <a:off x="0" y="0"/>
          <a:ext cx="0" cy="0"/>
          <a:chOff x="0" y="0"/>
          <a:chExt cx="0" cy="0"/>
        </a:xfrm>
      </p:grpSpPr>
      <p:sp>
        <p:nvSpPr>
          <p:cNvPr id="1062" name="Google Shape;1062;p99"/>
          <p:cNvSpPr/>
          <p:nvPr/>
        </p:nvSpPr>
        <p:spPr>
          <a:xfrm>
            <a:off x="581025" y="1857300"/>
            <a:ext cx="8011500" cy="200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3" name="Google Shape;1063;p99"/>
          <p:cNvSpPr txBox="1">
            <a:spLocks noGrp="1"/>
          </p:cNvSpPr>
          <p:nvPr>
            <p:ph type="title"/>
          </p:nvPr>
        </p:nvSpPr>
        <p:spPr>
          <a:xfrm>
            <a:off x="581025" y="3114750"/>
            <a:ext cx="3224700" cy="981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064" name="Google Shape;1064;p99"/>
          <p:cNvSpPr>
            <a:spLocks noGrp="1"/>
          </p:cNvSpPr>
          <p:nvPr>
            <p:ph type="pic" idx="2"/>
          </p:nvPr>
        </p:nvSpPr>
        <p:spPr>
          <a:xfrm>
            <a:off x="0" y="0"/>
            <a:ext cx="9144000" cy="1857300"/>
          </a:xfrm>
          <a:prstGeom prst="rect">
            <a:avLst/>
          </a:prstGeom>
          <a:noFill/>
          <a:ln>
            <a:noFill/>
          </a:ln>
        </p:spPr>
      </p:sp>
      <p:sp>
        <p:nvSpPr>
          <p:cNvPr id="1065" name="Google Shape;1065;p99"/>
          <p:cNvSpPr txBox="1">
            <a:spLocks noGrp="1"/>
          </p:cNvSpPr>
          <p:nvPr>
            <p:ph type="body" idx="1"/>
          </p:nvPr>
        </p:nvSpPr>
        <p:spPr>
          <a:xfrm>
            <a:off x="4362375" y="2838575"/>
            <a:ext cx="4230000" cy="428700"/>
          </a:xfrm>
          <a:prstGeom prst="rect">
            <a:avLst/>
          </a:prstGeom>
        </p:spPr>
        <p:txBody>
          <a:bodyPr spcFirstLastPara="1" wrap="square" lIns="0"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066" name="Google Shape;1066;p99"/>
          <p:cNvCxnSpPr/>
          <p:nvPr/>
        </p:nvCxnSpPr>
        <p:spPr>
          <a:xfrm>
            <a:off x="4076700" y="2390775"/>
            <a:ext cx="0" cy="2533800"/>
          </a:xfrm>
          <a:prstGeom prst="straightConnector1">
            <a:avLst/>
          </a:prstGeom>
          <a:noFill/>
          <a:ln w="19050" cap="flat" cmpd="sng">
            <a:solidFill>
              <a:schemeClr val="accent5"/>
            </a:solidFill>
            <a:prstDash val="solid"/>
            <a:round/>
            <a:headEnd type="none" w="med" len="med"/>
            <a:tailEnd type="none" w="med" len="med"/>
          </a:ln>
        </p:spPr>
      </p:cxnSp>
      <p:sp>
        <p:nvSpPr>
          <p:cNvPr id="1067" name="Google Shape;1067;p99"/>
          <p:cNvSpPr txBox="1">
            <a:spLocks noGrp="1"/>
          </p:cNvSpPr>
          <p:nvPr>
            <p:ph type="body" idx="3"/>
          </p:nvPr>
        </p:nvSpPr>
        <p:spPr>
          <a:xfrm>
            <a:off x="4347675" y="3667225"/>
            <a:ext cx="4230000" cy="428700"/>
          </a:xfrm>
          <a:prstGeom prst="rect">
            <a:avLst/>
          </a:prstGeom>
        </p:spPr>
        <p:txBody>
          <a:bodyPr spcFirstLastPara="1" wrap="square" lIns="0"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68" name="Google Shape;1068;p99"/>
          <p:cNvSpPr txBox="1">
            <a:spLocks noGrp="1"/>
          </p:cNvSpPr>
          <p:nvPr>
            <p:ph type="body" idx="4"/>
          </p:nvPr>
        </p:nvSpPr>
        <p:spPr>
          <a:xfrm>
            <a:off x="4347675" y="4495875"/>
            <a:ext cx="4230000" cy="428700"/>
          </a:xfrm>
          <a:prstGeom prst="rect">
            <a:avLst/>
          </a:prstGeom>
        </p:spPr>
        <p:txBody>
          <a:bodyPr spcFirstLastPara="1" wrap="square" lIns="0"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69" name="Google Shape;1069;p99"/>
          <p:cNvSpPr txBox="1"/>
          <p:nvPr/>
        </p:nvSpPr>
        <p:spPr>
          <a:xfrm>
            <a:off x="4347675" y="2425488"/>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Number</a:t>
            </a:r>
            <a:endParaRPr>
              <a:solidFill>
                <a:schemeClr val="accent5"/>
              </a:solidFill>
              <a:latin typeface="Space Grotesk SemiBold"/>
              <a:ea typeface="Space Grotesk SemiBold"/>
              <a:cs typeface="Space Grotesk SemiBold"/>
              <a:sym typeface="Space Grotesk SemiBold"/>
            </a:endParaRPr>
          </a:p>
        </p:txBody>
      </p:sp>
      <p:sp>
        <p:nvSpPr>
          <p:cNvPr id="1070" name="Google Shape;1070;p99"/>
          <p:cNvSpPr txBox="1"/>
          <p:nvPr/>
        </p:nvSpPr>
        <p:spPr>
          <a:xfrm>
            <a:off x="4362375" y="3320988"/>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Email</a:t>
            </a:r>
            <a:endParaRPr>
              <a:solidFill>
                <a:schemeClr val="accent5"/>
              </a:solidFill>
              <a:latin typeface="Space Grotesk SemiBold"/>
              <a:ea typeface="Space Grotesk SemiBold"/>
              <a:cs typeface="Space Grotesk SemiBold"/>
              <a:sym typeface="Space Grotesk SemiBold"/>
            </a:endParaRPr>
          </a:p>
        </p:txBody>
      </p:sp>
      <p:sp>
        <p:nvSpPr>
          <p:cNvPr id="1071" name="Google Shape;1071;p99"/>
          <p:cNvSpPr txBox="1"/>
          <p:nvPr/>
        </p:nvSpPr>
        <p:spPr>
          <a:xfrm>
            <a:off x="4362375" y="4149638"/>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Site Link</a:t>
            </a:r>
            <a:endParaRPr>
              <a:solidFill>
                <a:schemeClr val="accent5"/>
              </a:solidFill>
              <a:latin typeface="Space Grotesk SemiBold"/>
              <a:ea typeface="Space Grotesk SemiBold"/>
              <a:cs typeface="Space Grotesk SemiBold"/>
              <a:sym typeface="Space Grotesk SemiBold"/>
            </a:endParaRPr>
          </a:p>
        </p:txBody>
      </p:sp>
    </p:spTree>
  </p:cSld>
  <p:clrMapOvr>
    <a:masterClrMapping/>
  </p:clrMapOvr>
  <p:extLst>
    <p:ext uri="{DCECCB84-F9BA-43D5-87BE-67443E8EF086}">
      <p15:sldGuideLst xmlns:p15="http://schemas.microsoft.com/office/powerpoint/2012/main">
        <p15:guide id="1" orient="horz" pos="3231">
          <p15:clr>
            <a:srgbClr val="E46962"/>
          </p15:clr>
        </p15:guide>
        <p15:guide id="2" orient="horz" pos="1659">
          <p15:clr>
            <a:srgbClr val="E46962"/>
          </p15:clr>
        </p15:guide>
        <p15:guide id="3" orient="horz" pos="2181">
          <p15:clr>
            <a:srgbClr val="E46962"/>
          </p15:clr>
        </p15:guide>
        <p15:guide id="4" orient="horz" pos="2703">
          <p15:clr>
            <a:srgbClr val="E46962"/>
          </p15:clr>
        </p15:guide>
        <p15:guide id="5" pos="2748">
          <p15:clr>
            <a:srgbClr val="E46962"/>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act us slide - v2">
  <p:cSld name="CUSTOM_17">
    <p:spTree>
      <p:nvGrpSpPr>
        <p:cNvPr id="1" name="Shape 1072"/>
        <p:cNvGrpSpPr/>
        <p:nvPr/>
      </p:nvGrpSpPr>
      <p:grpSpPr>
        <a:xfrm>
          <a:off x="0" y="0"/>
          <a:ext cx="0" cy="0"/>
          <a:chOff x="0" y="0"/>
          <a:chExt cx="0" cy="0"/>
        </a:xfrm>
      </p:grpSpPr>
      <p:sp>
        <p:nvSpPr>
          <p:cNvPr id="1073" name="Google Shape;1073;p100"/>
          <p:cNvSpPr txBox="1">
            <a:spLocks noGrp="1"/>
          </p:cNvSpPr>
          <p:nvPr>
            <p:ph type="title"/>
          </p:nvPr>
        </p:nvSpPr>
        <p:spPr>
          <a:xfrm>
            <a:off x="4572000" y="185350"/>
            <a:ext cx="40059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074" name="Google Shape;1074;p100"/>
          <p:cNvSpPr/>
          <p:nvPr/>
        </p:nvSpPr>
        <p:spPr>
          <a:xfrm>
            <a:off x="0" y="-14325"/>
            <a:ext cx="4286400" cy="5162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5" name="Google Shape;1075;p100"/>
          <p:cNvSpPr>
            <a:spLocks noGrp="1"/>
          </p:cNvSpPr>
          <p:nvPr>
            <p:ph type="pic" idx="2"/>
          </p:nvPr>
        </p:nvSpPr>
        <p:spPr>
          <a:xfrm>
            <a:off x="771600" y="-4725"/>
            <a:ext cx="2743200" cy="5143500"/>
          </a:xfrm>
          <a:prstGeom prst="rect">
            <a:avLst/>
          </a:prstGeom>
          <a:noFill/>
          <a:ln>
            <a:noFill/>
          </a:ln>
        </p:spPr>
      </p:sp>
      <p:sp>
        <p:nvSpPr>
          <p:cNvPr id="1076" name="Google Shape;1076;p100"/>
          <p:cNvSpPr/>
          <p:nvPr/>
        </p:nvSpPr>
        <p:spPr>
          <a:xfrm>
            <a:off x="4572013" y="882575"/>
            <a:ext cx="3956100" cy="7953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0"/>
          <p:cNvSpPr txBox="1">
            <a:spLocks noGrp="1"/>
          </p:cNvSpPr>
          <p:nvPr>
            <p:ph type="body" idx="1"/>
          </p:nvPr>
        </p:nvSpPr>
        <p:spPr>
          <a:xfrm>
            <a:off x="4572000" y="1240150"/>
            <a:ext cx="3956100" cy="437700"/>
          </a:xfrm>
          <a:prstGeom prst="rect">
            <a:avLst/>
          </a:prstGeom>
        </p:spPr>
        <p:txBody>
          <a:bodyPr spcFirstLastPara="1" wrap="square" lIns="90000" tIns="91425" rIns="91425" bIns="91425"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8" name="Google Shape;1078;p100"/>
          <p:cNvSpPr/>
          <p:nvPr/>
        </p:nvSpPr>
        <p:spPr>
          <a:xfrm>
            <a:off x="8528088" y="882600"/>
            <a:ext cx="49800" cy="795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9" name="Google Shape;1079;p100"/>
          <p:cNvSpPr/>
          <p:nvPr/>
        </p:nvSpPr>
        <p:spPr>
          <a:xfrm>
            <a:off x="4572013" y="1906525"/>
            <a:ext cx="3956100" cy="7953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0"/>
          <p:cNvSpPr txBox="1">
            <a:spLocks noGrp="1"/>
          </p:cNvSpPr>
          <p:nvPr>
            <p:ph type="body" idx="3"/>
          </p:nvPr>
        </p:nvSpPr>
        <p:spPr>
          <a:xfrm>
            <a:off x="4572000" y="2264100"/>
            <a:ext cx="3956100" cy="437700"/>
          </a:xfrm>
          <a:prstGeom prst="rect">
            <a:avLst/>
          </a:prstGeom>
        </p:spPr>
        <p:txBody>
          <a:bodyPr spcFirstLastPara="1" wrap="square" lIns="90000" tIns="91425" rIns="91425" bIns="91425"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81" name="Google Shape;1081;p100"/>
          <p:cNvSpPr/>
          <p:nvPr/>
        </p:nvSpPr>
        <p:spPr>
          <a:xfrm>
            <a:off x="8528088" y="1906550"/>
            <a:ext cx="49800" cy="795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2" name="Google Shape;1082;p100"/>
          <p:cNvSpPr/>
          <p:nvPr/>
        </p:nvSpPr>
        <p:spPr>
          <a:xfrm>
            <a:off x="4572013" y="2930500"/>
            <a:ext cx="3956100" cy="7953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txBox="1">
            <a:spLocks noGrp="1"/>
          </p:cNvSpPr>
          <p:nvPr>
            <p:ph type="body" idx="4"/>
          </p:nvPr>
        </p:nvSpPr>
        <p:spPr>
          <a:xfrm>
            <a:off x="4572000" y="3288075"/>
            <a:ext cx="3956100" cy="437700"/>
          </a:xfrm>
          <a:prstGeom prst="rect">
            <a:avLst/>
          </a:prstGeom>
        </p:spPr>
        <p:txBody>
          <a:bodyPr spcFirstLastPara="1" wrap="square" lIns="90000" tIns="91425" rIns="91425" bIns="91425"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84" name="Google Shape;1084;p100"/>
          <p:cNvSpPr/>
          <p:nvPr/>
        </p:nvSpPr>
        <p:spPr>
          <a:xfrm>
            <a:off x="8528088" y="2930525"/>
            <a:ext cx="49800" cy="795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5" name="Google Shape;1085;p100"/>
          <p:cNvSpPr/>
          <p:nvPr/>
        </p:nvSpPr>
        <p:spPr>
          <a:xfrm>
            <a:off x="4572025" y="3954500"/>
            <a:ext cx="3956100" cy="1065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txBox="1">
            <a:spLocks noGrp="1"/>
          </p:cNvSpPr>
          <p:nvPr>
            <p:ph type="body" idx="5"/>
          </p:nvPr>
        </p:nvSpPr>
        <p:spPr>
          <a:xfrm>
            <a:off x="4572000" y="4312075"/>
            <a:ext cx="3956100" cy="678900"/>
          </a:xfrm>
          <a:prstGeom prst="rect">
            <a:avLst/>
          </a:prstGeom>
        </p:spPr>
        <p:txBody>
          <a:bodyPr spcFirstLastPara="1" wrap="square" lIns="90000" tIns="91425" rIns="91425" bIns="91425"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87" name="Google Shape;1087;p100"/>
          <p:cNvSpPr/>
          <p:nvPr/>
        </p:nvSpPr>
        <p:spPr>
          <a:xfrm>
            <a:off x="8528100" y="3954534"/>
            <a:ext cx="49800" cy="106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8" name="Google Shape;1088;p100"/>
          <p:cNvSpPr txBox="1"/>
          <p:nvPr/>
        </p:nvSpPr>
        <p:spPr>
          <a:xfrm>
            <a:off x="4572025" y="947638"/>
            <a:ext cx="3792900" cy="292500"/>
          </a:xfrm>
          <a:prstGeom prst="rect">
            <a:avLst/>
          </a:prstGeom>
          <a:noFill/>
          <a:ln>
            <a:noFill/>
          </a:ln>
        </p:spPr>
        <p:txBody>
          <a:bodyPr spcFirstLastPara="1" wrap="square" lIns="9000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Number</a:t>
            </a:r>
            <a:endParaRPr>
              <a:solidFill>
                <a:schemeClr val="accent5"/>
              </a:solidFill>
              <a:latin typeface="Space Grotesk SemiBold"/>
              <a:ea typeface="Space Grotesk SemiBold"/>
              <a:cs typeface="Space Grotesk SemiBold"/>
              <a:sym typeface="Space Grotesk SemiBold"/>
            </a:endParaRPr>
          </a:p>
        </p:txBody>
      </p:sp>
      <p:sp>
        <p:nvSpPr>
          <p:cNvPr id="1089" name="Google Shape;1089;p100"/>
          <p:cNvSpPr txBox="1"/>
          <p:nvPr/>
        </p:nvSpPr>
        <p:spPr>
          <a:xfrm>
            <a:off x="4572025" y="1971588"/>
            <a:ext cx="3792900" cy="292500"/>
          </a:xfrm>
          <a:prstGeom prst="rect">
            <a:avLst/>
          </a:prstGeom>
          <a:noFill/>
          <a:ln>
            <a:noFill/>
          </a:ln>
        </p:spPr>
        <p:txBody>
          <a:bodyPr spcFirstLastPara="1" wrap="square" lIns="9000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Email</a:t>
            </a:r>
            <a:endParaRPr>
              <a:solidFill>
                <a:schemeClr val="accent5"/>
              </a:solidFill>
              <a:latin typeface="Space Grotesk SemiBold"/>
              <a:ea typeface="Space Grotesk SemiBold"/>
              <a:cs typeface="Space Grotesk SemiBold"/>
              <a:sym typeface="Space Grotesk SemiBold"/>
            </a:endParaRPr>
          </a:p>
        </p:txBody>
      </p:sp>
      <p:sp>
        <p:nvSpPr>
          <p:cNvPr id="1090" name="Google Shape;1090;p100"/>
          <p:cNvSpPr txBox="1"/>
          <p:nvPr/>
        </p:nvSpPr>
        <p:spPr>
          <a:xfrm>
            <a:off x="4572025" y="2995538"/>
            <a:ext cx="3792900" cy="292500"/>
          </a:xfrm>
          <a:prstGeom prst="rect">
            <a:avLst/>
          </a:prstGeom>
          <a:noFill/>
          <a:ln>
            <a:noFill/>
          </a:ln>
        </p:spPr>
        <p:txBody>
          <a:bodyPr spcFirstLastPara="1" wrap="square" lIns="9000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Site Link</a:t>
            </a:r>
            <a:endParaRPr>
              <a:solidFill>
                <a:schemeClr val="accent5"/>
              </a:solidFill>
              <a:latin typeface="Space Grotesk SemiBold"/>
              <a:ea typeface="Space Grotesk SemiBold"/>
              <a:cs typeface="Space Grotesk SemiBold"/>
              <a:sym typeface="Space Grotesk SemiBold"/>
            </a:endParaRPr>
          </a:p>
        </p:txBody>
      </p:sp>
      <p:sp>
        <p:nvSpPr>
          <p:cNvPr id="1091" name="Google Shape;1091;p100"/>
          <p:cNvSpPr txBox="1"/>
          <p:nvPr/>
        </p:nvSpPr>
        <p:spPr>
          <a:xfrm>
            <a:off x="4572025" y="4019488"/>
            <a:ext cx="3792900" cy="292500"/>
          </a:xfrm>
          <a:prstGeom prst="rect">
            <a:avLst/>
          </a:prstGeom>
          <a:noFill/>
          <a:ln>
            <a:noFill/>
          </a:ln>
        </p:spPr>
        <p:txBody>
          <a:bodyPr spcFirstLastPara="1" wrap="square" lIns="9000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Address</a:t>
            </a:r>
            <a:endParaRPr>
              <a:solidFill>
                <a:schemeClr val="accent5"/>
              </a:solidFill>
              <a:latin typeface="Space Grotesk SemiBold"/>
              <a:ea typeface="Space Grotesk SemiBold"/>
              <a:cs typeface="Space Grotesk SemiBold"/>
              <a:sym typeface="Space Grotesk SemiBold"/>
            </a:endParaRPr>
          </a:p>
        </p:txBody>
      </p:sp>
    </p:spTree>
  </p:cSld>
  <p:clrMapOvr>
    <a:masterClrMapping/>
  </p:clrMapOvr>
  <p:extLst>
    <p:ext uri="{DCECCB84-F9BA-43D5-87BE-67443E8EF086}">
      <p15:sldGuideLst xmlns:p15="http://schemas.microsoft.com/office/powerpoint/2012/main">
        <p15:guide id="1" pos="2880">
          <p15:clr>
            <a:srgbClr val="E46962"/>
          </p15:clr>
        </p15:guide>
        <p15:guide id="2" orient="horz" pos="689">
          <p15:clr>
            <a:srgbClr val="E46962"/>
          </p15:clr>
        </p15:guide>
        <p15:guide id="3" orient="horz" pos="1334">
          <p15:clr>
            <a:srgbClr val="E46962"/>
          </p15:clr>
        </p15:guide>
        <p15:guide id="4" orient="horz" pos="1979">
          <p15:clr>
            <a:srgbClr val="E46962"/>
          </p15:clr>
        </p15:guide>
        <p15:guide id="5" orient="horz" pos="2624">
          <p15:clr>
            <a:srgbClr val="E46962"/>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act us slide - v3">
  <p:cSld name="CUSTOM_18_2">
    <p:spTree>
      <p:nvGrpSpPr>
        <p:cNvPr id="1" name="Shape 1092"/>
        <p:cNvGrpSpPr/>
        <p:nvPr/>
      </p:nvGrpSpPr>
      <p:grpSpPr>
        <a:xfrm>
          <a:off x="0" y="0"/>
          <a:ext cx="0" cy="0"/>
          <a:chOff x="0" y="0"/>
          <a:chExt cx="0" cy="0"/>
        </a:xfrm>
      </p:grpSpPr>
      <p:sp>
        <p:nvSpPr>
          <p:cNvPr id="1093" name="Google Shape;1093;p101"/>
          <p:cNvSpPr/>
          <p:nvPr/>
        </p:nvSpPr>
        <p:spPr>
          <a:xfrm>
            <a:off x="1924050" y="1109375"/>
            <a:ext cx="6653700" cy="3911400"/>
          </a:xfrm>
          <a:prstGeom prst="roundRect">
            <a:avLst>
              <a:gd name="adj" fmla="val 16667"/>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1"/>
          <p:cNvSpPr/>
          <p:nvPr/>
        </p:nvSpPr>
        <p:spPr>
          <a:xfrm>
            <a:off x="757275" y="445025"/>
            <a:ext cx="2571600" cy="2695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5" name="Google Shape;1095;p101"/>
          <p:cNvSpPr txBox="1">
            <a:spLocks noGrp="1"/>
          </p:cNvSpPr>
          <p:nvPr>
            <p:ph type="title"/>
          </p:nvPr>
        </p:nvSpPr>
        <p:spPr>
          <a:xfrm>
            <a:off x="3612600" y="445025"/>
            <a:ext cx="4965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096" name="Google Shape;1096;p101"/>
          <p:cNvSpPr>
            <a:spLocks noGrp="1"/>
          </p:cNvSpPr>
          <p:nvPr>
            <p:ph type="pic" idx="2"/>
          </p:nvPr>
        </p:nvSpPr>
        <p:spPr>
          <a:xfrm>
            <a:off x="609600" y="445025"/>
            <a:ext cx="2619300" cy="2619300"/>
          </a:xfrm>
          <a:prstGeom prst="ellipse">
            <a:avLst/>
          </a:prstGeom>
          <a:noFill/>
          <a:ln>
            <a:noFill/>
          </a:ln>
        </p:spPr>
      </p:sp>
      <p:sp>
        <p:nvSpPr>
          <p:cNvPr id="1097" name="Google Shape;1097;p101"/>
          <p:cNvSpPr txBox="1">
            <a:spLocks noGrp="1"/>
          </p:cNvSpPr>
          <p:nvPr>
            <p:ph type="body" idx="1"/>
          </p:nvPr>
        </p:nvSpPr>
        <p:spPr>
          <a:xfrm>
            <a:off x="3587900" y="1578075"/>
            <a:ext cx="3857400" cy="478200"/>
          </a:xfrm>
          <a:prstGeom prst="rect">
            <a:avLst/>
          </a:prstGeom>
        </p:spPr>
        <p:txBody>
          <a:bodyPr spcFirstLastPara="1" wrap="square" lIns="0" tIns="36000" rIns="91425" bIns="36000"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98" name="Google Shape;1098;p101"/>
          <p:cNvSpPr txBox="1">
            <a:spLocks noGrp="1"/>
          </p:cNvSpPr>
          <p:nvPr>
            <p:ph type="body" idx="3"/>
          </p:nvPr>
        </p:nvSpPr>
        <p:spPr>
          <a:xfrm>
            <a:off x="3587900" y="2421975"/>
            <a:ext cx="3857400" cy="478200"/>
          </a:xfrm>
          <a:prstGeom prst="rect">
            <a:avLst/>
          </a:prstGeom>
        </p:spPr>
        <p:txBody>
          <a:bodyPr spcFirstLastPara="1" wrap="square" lIns="0" tIns="36000" rIns="91425" bIns="36000"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99" name="Google Shape;1099;p101"/>
          <p:cNvSpPr txBox="1">
            <a:spLocks noGrp="1"/>
          </p:cNvSpPr>
          <p:nvPr>
            <p:ph type="body" idx="4"/>
          </p:nvPr>
        </p:nvSpPr>
        <p:spPr>
          <a:xfrm>
            <a:off x="3587900" y="3265875"/>
            <a:ext cx="3857400" cy="478200"/>
          </a:xfrm>
          <a:prstGeom prst="rect">
            <a:avLst/>
          </a:prstGeom>
        </p:spPr>
        <p:txBody>
          <a:bodyPr spcFirstLastPara="1" wrap="square" lIns="0" tIns="36000" rIns="91425" bIns="36000"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00" name="Google Shape;1100;p101"/>
          <p:cNvSpPr txBox="1">
            <a:spLocks noGrp="1"/>
          </p:cNvSpPr>
          <p:nvPr>
            <p:ph type="body" idx="5"/>
          </p:nvPr>
        </p:nvSpPr>
        <p:spPr>
          <a:xfrm>
            <a:off x="3587900" y="4109775"/>
            <a:ext cx="3857400" cy="833700"/>
          </a:xfrm>
          <a:prstGeom prst="rect">
            <a:avLst/>
          </a:prstGeom>
        </p:spPr>
        <p:txBody>
          <a:bodyPr spcFirstLastPara="1" wrap="square" lIns="0" tIns="36000" rIns="91425" bIns="36000"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01" name="Google Shape;1101;p101"/>
          <p:cNvSpPr txBox="1"/>
          <p:nvPr/>
        </p:nvSpPr>
        <p:spPr>
          <a:xfrm>
            <a:off x="3587900" y="1231013"/>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Number</a:t>
            </a:r>
            <a:endParaRPr>
              <a:solidFill>
                <a:schemeClr val="accent5"/>
              </a:solidFill>
              <a:latin typeface="Space Grotesk SemiBold"/>
              <a:ea typeface="Space Grotesk SemiBold"/>
              <a:cs typeface="Space Grotesk SemiBold"/>
              <a:sym typeface="Space Grotesk SemiBold"/>
            </a:endParaRPr>
          </a:p>
        </p:txBody>
      </p:sp>
      <p:sp>
        <p:nvSpPr>
          <p:cNvPr id="1102" name="Google Shape;1102;p101"/>
          <p:cNvSpPr txBox="1"/>
          <p:nvPr/>
        </p:nvSpPr>
        <p:spPr>
          <a:xfrm>
            <a:off x="3587900" y="2092863"/>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Email</a:t>
            </a:r>
            <a:endParaRPr>
              <a:solidFill>
                <a:schemeClr val="accent5"/>
              </a:solidFill>
              <a:latin typeface="Space Grotesk SemiBold"/>
              <a:ea typeface="Space Grotesk SemiBold"/>
              <a:cs typeface="Space Grotesk SemiBold"/>
              <a:sym typeface="Space Grotesk SemiBold"/>
            </a:endParaRPr>
          </a:p>
        </p:txBody>
      </p:sp>
      <p:sp>
        <p:nvSpPr>
          <p:cNvPr id="1103" name="Google Shape;1103;p101"/>
          <p:cNvSpPr txBox="1"/>
          <p:nvPr/>
        </p:nvSpPr>
        <p:spPr>
          <a:xfrm>
            <a:off x="3587900" y="2900163"/>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Site Link</a:t>
            </a:r>
            <a:endParaRPr>
              <a:solidFill>
                <a:schemeClr val="accent5"/>
              </a:solidFill>
              <a:latin typeface="Space Grotesk SemiBold"/>
              <a:ea typeface="Space Grotesk SemiBold"/>
              <a:cs typeface="Space Grotesk SemiBold"/>
              <a:sym typeface="Space Grotesk SemiBold"/>
            </a:endParaRPr>
          </a:p>
        </p:txBody>
      </p:sp>
      <p:sp>
        <p:nvSpPr>
          <p:cNvPr id="1104" name="Google Shape;1104;p101"/>
          <p:cNvSpPr txBox="1"/>
          <p:nvPr/>
        </p:nvSpPr>
        <p:spPr>
          <a:xfrm>
            <a:off x="3587900" y="3780663"/>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5"/>
                </a:solidFill>
                <a:latin typeface="Space Grotesk SemiBold"/>
                <a:ea typeface="Space Grotesk SemiBold"/>
                <a:cs typeface="Space Grotesk SemiBold"/>
                <a:sym typeface="Space Grotesk SemiBold"/>
              </a:rPr>
              <a:t>Address</a:t>
            </a:r>
            <a:endParaRPr>
              <a:solidFill>
                <a:schemeClr val="accent5"/>
              </a:solidFill>
              <a:latin typeface="Space Grotesk SemiBold"/>
              <a:ea typeface="Space Grotesk SemiBold"/>
              <a:cs typeface="Space Grotesk SemiBold"/>
              <a:sym typeface="Space Grotesk SemiBold"/>
            </a:endParaRPr>
          </a:p>
        </p:txBody>
      </p:sp>
    </p:spTree>
  </p:cSld>
  <p:clrMapOvr>
    <a:masterClrMapping/>
  </p:clrMapOvr>
  <p:extLst>
    <p:ext uri="{DCECCB84-F9BA-43D5-87BE-67443E8EF086}">
      <p15:sldGuideLst xmlns:p15="http://schemas.microsoft.com/office/powerpoint/2012/main">
        <p15:guide id="1" pos="2260">
          <p15:clr>
            <a:srgbClr val="E46962"/>
          </p15:clr>
        </p15:guide>
        <p15:guide id="2" pos="4706">
          <p15:clr>
            <a:srgbClr val="E46962"/>
          </p15:clr>
        </p15:guide>
        <p15:guide id="3" orient="horz" pos="3240">
          <p15:clr>
            <a:srgbClr val="E46962"/>
          </p15:clr>
        </p15:guide>
        <p15:guide id="4" orient="horz" pos="879">
          <p15:clr>
            <a:srgbClr val="E46962"/>
          </p15:clr>
        </p15:guide>
        <p15:guide id="5" orient="horz" pos="1410">
          <p15:clr>
            <a:srgbClr val="E46962"/>
          </p15:clr>
        </p15:guide>
        <p15:guide id="6" orient="horz" pos="1931">
          <p15:clr>
            <a:srgbClr val="E46962"/>
          </p15:clr>
        </p15:guide>
        <p15:guide id="7" orient="horz" pos="2474">
          <p15:clr>
            <a:srgbClr val="E46962"/>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Single user slide - v1 1">
  <p:cSld name="CUSTOM_19_1">
    <p:spTree>
      <p:nvGrpSpPr>
        <p:cNvPr id="1" name="Shape 1105"/>
        <p:cNvGrpSpPr/>
        <p:nvPr/>
      </p:nvGrpSpPr>
      <p:grpSpPr>
        <a:xfrm>
          <a:off x="0" y="0"/>
          <a:ext cx="0" cy="0"/>
          <a:chOff x="0" y="0"/>
          <a:chExt cx="0" cy="0"/>
        </a:xfrm>
      </p:grpSpPr>
      <p:sp>
        <p:nvSpPr>
          <p:cNvPr id="1106" name="Google Shape;1106;p102"/>
          <p:cNvSpPr/>
          <p:nvPr/>
        </p:nvSpPr>
        <p:spPr>
          <a:xfrm>
            <a:off x="6896100" y="-28575"/>
            <a:ext cx="2247900" cy="5172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7" name="Google Shape;1107;p102"/>
          <p:cNvSpPr/>
          <p:nvPr/>
        </p:nvSpPr>
        <p:spPr>
          <a:xfrm>
            <a:off x="566250" y="1342650"/>
            <a:ext cx="8011500" cy="3144000"/>
          </a:xfrm>
          <a:prstGeom prst="round1Rect">
            <a:avLst>
              <a:gd name="adj" fmla="val 16667"/>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02"/>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109" name="Google Shape;1109;p102"/>
          <p:cNvSpPr>
            <a:spLocks noGrp="1"/>
          </p:cNvSpPr>
          <p:nvPr>
            <p:ph type="pic" idx="2"/>
          </p:nvPr>
        </p:nvSpPr>
        <p:spPr>
          <a:xfrm>
            <a:off x="859325" y="1628205"/>
            <a:ext cx="1839300" cy="1839300"/>
          </a:xfrm>
          <a:prstGeom prst="ellipse">
            <a:avLst/>
          </a:prstGeom>
          <a:noFill/>
          <a:ln>
            <a:noFill/>
          </a:ln>
        </p:spPr>
      </p:sp>
      <p:sp>
        <p:nvSpPr>
          <p:cNvPr id="1110" name="Google Shape;1110;p102"/>
          <p:cNvSpPr txBox="1">
            <a:spLocks noGrp="1"/>
          </p:cNvSpPr>
          <p:nvPr>
            <p:ph type="subTitle" idx="1"/>
          </p:nvPr>
        </p:nvSpPr>
        <p:spPr>
          <a:xfrm>
            <a:off x="859325" y="3544585"/>
            <a:ext cx="2001600" cy="321000"/>
          </a:xfrm>
          <a:prstGeom prst="rect">
            <a:avLst/>
          </a:prstGeom>
        </p:spPr>
        <p:txBody>
          <a:bodyPr spcFirstLastPara="1" wrap="square" lIns="0" tIns="90000" rIns="91425" bIns="91425" anchor="ctr" anchorCtr="0">
            <a:noAutofit/>
          </a:bodyPr>
          <a:lstStyle>
            <a:lvl1pPr lvl="0">
              <a:lnSpc>
                <a:spcPct val="100000"/>
              </a:lnSpc>
              <a:spcBef>
                <a:spcPts val="0"/>
              </a:spcBef>
              <a:spcAft>
                <a:spcPts val="0"/>
              </a:spcAft>
              <a:buClr>
                <a:schemeClr val="accent5"/>
              </a:buClr>
              <a:buSzPts val="1300"/>
              <a:buFont typeface="Space Grotesk SemiBold"/>
              <a:buNone/>
              <a:defRPr sz="13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a:endParaRPr/>
          </a:p>
        </p:txBody>
      </p:sp>
      <p:sp>
        <p:nvSpPr>
          <p:cNvPr id="1111" name="Google Shape;1111;p102"/>
          <p:cNvSpPr txBox="1">
            <a:spLocks noGrp="1"/>
          </p:cNvSpPr>
          <p:nvPr>
            <p:ph type="body" idx="3"/>
          </p:nvPr>
        </p:nvSpPr>
        <p:spPr>
          <a:xfrm>
            <a:off x="3231925" y="1628200"/>
            <a:ext cx="4905900" cy="2402700"/>
          </a:xfrm>
          <a:prstGeom prst="rect">
            <a:avLst/>
          </a:prstGeom>
        </p:spPr>
        <p:txBody>
          <a:bodyPr spcFirstLastPara="1" wrap="square" lIns="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12" name="Google Shape;1112;p102"/>
          <p:cNvSpPr txBox="1">
            <a:spLocks noGrp="1"/>
          </p:cNvSpPr>
          <p:nvPr>
            <p:ph type="body" idx="4"/>
          </p:nvPr>
        </p:nvSpPr>
        <p:spPr>
          <a:xfrm>
            <a:off x="859325" y="4000400"/>
            <a:ext cx="2576100" cy="321000"/>
          </a:xfrm>
          <a:prstGeom prst="rect">
            <a:avLst/>
          </a:prstGeom>
        </p:spPr>
        <p:txBody>
          <a:bodyPr spcFirstLastPara="1" wrap="square" lIns="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pos="2164">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With Bullet Points v2 + image">
  <p:cSld name="TITLE_AND_BODY_1_3_1_1_1">
    <p:spTree>
      <p:nvGrpSpPr>
        <p:cNvPr id="1" name="Shape 102"/>
        <p:cNvGrpSpPr/>
        <p:nvPr/>
      </p:nvGrpSpPr>
      <p:grpSpPr>
        <a:xfrm>
          <a:off x="0" y="0"/>
          <a:ext cx="0" cy="0"/>
          <a:chOff x="0" y="0"/>
          <a:chExt cx="0" cy="0"/>
        </a:xfrm>
      </p:grpSpPr>
      <p:sp>
        <p:nvSpPr>
          <p:cNvPr id="103" name="Google Shape;103;p22"/>
          <p:cNvSpPr/>
          <p:nvPr/>
        </p:nvSpPr>
        <p:spPr>
          <a:xfrm>
            <a:off x="0"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2"/>
          <p:cNvSpPr>
            <a:spLocks noGrp="1"/>
          </p:cNvSpPr>
          <p:nvPr>
            <p:ph type="pic" idx="2"/>
          </p:nvPr>
        </p:nvSpPr>
        <p:spPr>
          <a:xfrm>
            <a:off x="0" y="0"/>
            <a:ext cx="4166700" cy="5143500"/>
          </a:xfrm>
          <a:prstGeom prst="rect">
            <a:avLst/>
          </a:prstGeom>
          <a:noFill/>
          <a:ln>
            <a:noFill/>
          </a:ln>
        </p:spPr>
      </p:sp>
      <p:sp>
        <p:nvSpPr>
          <p:cNvPr id="105" name="Google Shape;105;p22"/>
          <p:cNvSpPr txBox="1">
            <a:spLocks noGrp="1"/>
          </p:cNvSpPr>
          <p:nvPr>
            <p:ph type="title"/>
          </p:nvPr>
        </p:nvSpPr>
        <p:spPr>
          <a:xfrm>
            <a:off x="4651550" y="445025"/>
            <a:ext cx="4093500" cy="9378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06" name="Google Shape;106;p22"/>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7" name="Google Shape;107;p22"/>
          <p:cNvSpPr txBox="1">
            <a:spLocks noGrp="1"/>
          </p:cNvSpPr>
          <p:nvPr>
            <p:ph type="body" idx="1"/>
          </p:nvPr>
        </p:nvSpPr>
        <p:spPr>
          <a:xfrm>
            <a:off x="4651550" y="1382725"/>
            <a:ext cx="3986700" cy="3280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ingle user layout - v2">
  <p:cSld name="CUSTOM_20">
    <p:spTree>
      <p:nvGrpSpPr>
        <p:cNvPr id="1" name="Shape 1113"/>
        <p:cNvGrpSpPr/>
        <p:nvPr/>
      </p:nvGrpSpPr>
      <p:grpSpPr>
        <a:xfrm>
          <a:off x="0" y="0"/>
          <a:ext cx="0" cy="0"/>
          <a:chOff x="0" y="0"/>
          <a:chExt cx="0" cy="0"/>
        </a:xfrm>
      </p:grpSpPr>
      <p:sp>
        <p:nvSpPr>
          <p:cNvPr id="1114" name="Google Shape;1114;p103"/>
          <p:cNvSpPr/>
          <p:nvPr/>
        </p:nvSpPr>
        <p:spPr>
          <a:xfrm>
            <a:off x="590550" y="1186175"/>
            <a:ext cx="8011500" cy="3253200"/>
          </a:xfrm>
          <a:prstGeom prst="round1Rect">
            <a:avLst>
              <a:gd name="adj" fmla="val 16667"/>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3"/>
          <p:cNvSpPr/>
          <p:nvPr/>
        </p:nvSpPr>
        <p:spPr>
          <a:xfrm>
            <a:off x="581025" y="2743200"/>
            <a:ext cx="2114700" cy="1696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6" name="Google Shape;1116;p103"/>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117" name="Google Shape;1117;p103"/>
          <p:cNvSpPr>
            <a:spLocks noGrp="1"/>
          </p:cNvSpPr>
          <p:nvPr>
            <p:ph type="pic" idx="2"/>
          </p:nvPr>
        </p:nvSpPr>
        <p:spPr>
          <a:xfrm>
            <a:off x="580950" y="1377275"/>
            <a:ext cx="2114700" cy="1924200"/>
          </a:xfrm>
          <a:prstGeom prst="rect">
            <a:avLst/>
          </a:prstGeom>
          <a:noFill/>
          <a:ln>
            <a:noFill/>
          </a:ln>
        </p:spPr>
      </p:sp>
      <p:sp>
        <p:nvSpPr>
          <p:cNvPr id="1118" name="Google Shape;1118;p103"/>
          <p:cNvSpPr txBox="1">
            <a:spLocks noGrp="1"/>
          </p:cNvSpPr>
          <p:nvPr>
            <p:ph type="subTitle" idx="1"/>
          </p:nvPr>
        </p:nvSpPr>
        <p:spPr>
          <a:xfrm>
            <a:off x="648500" y="3414025"/>
            <a:ext cx="2002200" cy="354900"/>
          </a:xfrm>
          <a:prstGeom prst="rect">
            <a:avLst/>
          </a:prstGeom>
        </p:spPr>
        <p:txBody>
          <a:bodyPr spcFirstLastPara="1" wrap="square" lIns="0" tIns="90000" rIns="126000" bIns="91425" anchor="ctr" anchorCtr="0">
            <a:noAutofit/>
          </a:bodyPr>
          <a:lstStyle>
            <a:lvl1pPr lvl="0">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
        <p:nvSpPr>
          <p:cNvPr id="1119" name="Google Shape;1119;p103"/>
          <p:cNvSpPr txBox="1">
            <a:spLocks noGrp="1"/>
          </p:cNvSpPr>
          <p:nvPr>
            <p:ph type="body" idx="3"/>
          </p:nvPr>
        </p:nvSpPr>
        <p:spPr>
          <a:xfrm>
            <a:off x="2894025" y="1635425"/>
            <a:ext cx="5536500" cy="2354700"/>
          </a:xfrm>
          <a:prstGeom prst="rect">
            <a:avLst/>
          </a:prstGeom>
        </p:spPr>
        <p:txBody>
          <a:bodyPr spcFirstLastPara="1" wrap="square" lIns="0" tIns="180000" rIns="108000" bIns="108000"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20" name="Google Shape;1120;p103"/>
          <p:cNvSpPr txBox="1">
            <a:spLocks noGrp="1"/>
          </p:cNvSpPr>
          <p:nvPr>
            <p:ph type="body" idx="4"/>
          </p:nvPr>
        </p:nvSpPr>
        <p:spPr>
          <a:xfrm>
            <a:off x="648500" y="3805275"/>
            <a:ext cx="1930800" cy="302400"/>
          </a:xfrm>
          <a:prstGeom prst="rect">
            <a:avLst/>
          </a:prstGeom>
        </p:spPr>
        <p:txBody>
          <a:bodyPr spcFirstLastPara="1" wrap="square" lIns="90000" tIns="90000" rIns="90000" bIns="90000"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1202">
          <p15:clr>
            <a:srgbClr val="E46962"/>
          </p15:clr>
        </p15:guide>
        <p15:guide id="2" orient="horz" pos="2374">
          <p15:clr>
            <a:srgbClr val="E4696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ingle user layout - v3">
  <p:cSld name="CUSTOM_21">
    <p:spTree>
      <p:nvGrpSpPr>
        <p:cNvPr id="1" name="Shape 1121"/>
        <p:cNvGrpSpPr/>
        <p:nvPr/>
      </p:nvGrpSpPr>
      <p:grpSpPr>
        <a:xfrm>
          <a:off x="0" y="0"/>
          <a:ext cx="0" cy="0"/>
          <a:chOff x="0" y="0"/>
          <a:chExt cx="0" cy="0"/>
        </a:xfrm>
      </p:grpSpPr>
      <p:sp>
        <p:nvSpPr>
          <p:cNvPr id="1122" name="Google Shape;1122;p104"/>
          <p:cNvSpPr/>
          <p:nvPr/>
        </p:nvSpPr>
        <p:spPr>
          <a:xfrm>
            <a:off x="0" y="1962150"/>
            <a:ext cx="9144000" cy="1886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3" name="Google Shape;1123;p104"/>
          <p:cNvSpPr/>
          <p:nvPr/>
        </p:nvSpPr>
        <p:spPr>
          <a:xfrm>
            <a:off x="307800" y="1263000"/>
            <a:ext cx="8528400" cy="3284400"/>
          </a:xfrm>
          <a:prstGeom prst="roundRect">
            <a:avLst>
              <a:gd name="adj" fmla="val 16667"/>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04"/>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125" name="Google Shape;1125;p104"/>
          <p:cNvSpPr>
            <a:spLocks noGrp="1"/>
          </p:cNvSpPr>
          <p:nvPr>
            <p:ph type="pic" idx="2"/>
          </p:nvPr>
        </p:nvSpPr>
        <p:spPr>
          <a:xfrm>
            <a:off x="633125" y="1576150"/>
            <a:ext cx="1886100" cy="1886100"/>
          </a:xfrm>
          <a:prstGeom prst="ellipse">
            <a:avLst/>
          </a:prstGeom>
          <a:noFill/>
          <a:ln w="114300" cap="flat" cmpd="sng">
            <a:solidFill>
              <a:schemeClr val="lt1"/>
            </a:solidFill>
            <a:prstDash val="solid"/>
            <a:round/>
            <a:headEnd type="none" w="sm" len="sm"/>
            <a:tailEnd type="none" w="sm" len="sm"/>
          </a:ln>
        </p:spPr>
      </p:sp>
      <p:sp>
        <p:nvSpPr>
          <p:cNvPr id="1126" name="Google Shape;1126;p104"/>
          <p:cNvSpPr txBox="1">
            <a:spLocks noGrp="1"/>
          </p:cNvSpPr>
          <p:nvPr>
            <p:ph type="body" idx="1"/>
          </p:nvPr>
        </p:nvSpPr>
        <p:spPr>
          <a:xfrm>
            <a:off x="573025" y="4020675"/>
            <a:ext cx="2662500" cy="403500"/>
          </a:xfrm>
          <a:prstGeom prst="rect">
            <a:avLst/>
          </a:prstGeom>
        </p:spPr>
        <p:txBody>
          <a:bodyPr spcFirstLastPara="1" wrap="square" lIns="0" tIns="108000" rIns="90000" bIns="108000" anchor="ctr" anchorCtr="0">
            <a:norm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1127" name="Google Shape;1127;p104"/>
          <p:cNvSpPr txBox="1">
            <a:spLocks noGrp="1"/>
          </p:cNvSpPr>
          <p:nvPr>
            <p:ph type="subTitle" idx="3"/>
          </p:nvPr>
        </p:nvSpPr>
        <p:spPr>
          <a:xfrm>
            <a:off x="573025" y="3662325"/>
            <a:ext cx="2662500" cy="265500"/>
          </a:xfrm>
          <a:prstGeom prst="rect">
            <a:avLst/>
          </a:prstGeom>
        </p:spPr>
        <p:txBody>
          <a:bodyPr spcFirstLastPara="1" wrap="square" lIns="0" tIns="108000" rIns="91425" bIns="108000" anchor="ctr" anchorCtr="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28" name="Google Shape;1128;p104"/>
          <p:cNvSpPr txBox="1">
            <a:spLocks noGrp="1"/>
          </p:cNvSpPr>
          <p:nvPr>
            <p:ph type="body" idx="4"/>
          </p:nvPr>
        </p:nvSpPr>
        <p:spPr>
          <a:xfrm>
            <a:off x="3268325" y="1576150"/>
            <a:ext cx="4707000" cy="2547600"/>
          </a:xfrm>
          <a:prstGeom prst="rect">
            <a:avLst/>
          </a:prstGeom>
        </p:spPr>
        <p:txBody>
          <a:bodyPr spcFirstLastPara="1" wrap="square" lIns="0" tIns="108000" rIns="91425" bIns="108000"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pos="2059">
          <p15:clr>
            <a:srgbClr val="E46962"/>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Quotes slide - v1">
  <p:cSld name="CUSTOM_22">
    <p:spTree>
      <p:nvGrpSpPr>
        <p:cNvPr id="1" name="Shape 1129"/>
        <p:cNvGrpSpPr/>
        <p:nvPr/>
      </p:nvGrpSpPr>
      <p:grpSpPr>
        <a:xfrm>
          <a:off x="0" y="0"/>
          <a:ext cx="0" cy="0"/>
          <a:chOff x="0" y="0"/>
          <a:chExt cx="0" cy="0"/>
        </a:xfrm>
      </p:grpSpPr>
      <p:sp>
        <p:nvSpPr>
          <p:cNvPr id="1130" name="Google Shape;1130;p105"/>
          <p:cNvSpPr>
            <a:spLocks noGrp="1"/>
          </p:cNvSpPr>
          <p:nvPr>
            <p:ph type="pic" idx="2"/>
          </p:nvPr>
        </p:nvSpPr>
        <p:spPr>
          <a:xfrm>
            <a:off x="1266525" y="1796600"/>
            <a:ext cx="2300100" cy="2007900"/>
          </a:xfrm>
          <a:prstGeom prst="rect">
            <a:avLst/>
          </a:prstGeom>
          <a:noFill/>
          <a:ln>
            <a:noFill/>
          </a:ln>
        </p:spPr>
      </p:sp>
      <p:sp>
        <p:nvSpPr>
          <p:cNvPr id="1131" name="Google Shape;1131;p105"/>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132" name="Google Shape;1132;p105"/>
          <p:cNvSpPr/>
          <p:nvPr/>
        </p:nvSpPr>
        <p:spPr>
          <a:xfrm>
            <a:off x="566250" y="1671800"/>
            <a:ext cx="119700" cy="2257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3" name="Google Shape;1133;p105"/>
          <p:cNvSpPr/>
          <p:nvPr/>
        </p:nvSpPr>
        <p:spPr>
          <a:xfrm>
            <a:off x="3623775" y="1729700"/>
            <a:ext cx="3710400" cy="2141700"/>
          </a:xfrm>
          <a:prstGeom prst="wedgeRoundRectCallout">
            <a:avLst>
              <a:gd name="adj1" fmla="val -20833"/>
              <a:gd name="adj2" fmla="val 62500"/>
              <a:gd name="adj3" fmla="val 0"/>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4" name="Google Shape;1134;p105"/>
          <p:cNvSpPr txBox="1"/>
          <p:nvPr/>
        </p:nvSpPr>
        <p:spPr>
          <a:xfrm>
            <a:off x="3747600" y="1671800"/>
            <a:ext cx="571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chemeClr val="accent5"/>
                </a:solidFill>
                <a:latin typeface="Inter"/>
                <a:ea typeface="Inter"/>
                <a:cs typeface="Inter"/>
                <a:sym typeface="Inter"/>
              </a:rPr>
              <a:t>“</a:t>
            </a:r>
            <a:endParaRPr sz="9600">
              <a:solidFill>
                <a:schemeClr val="accent5"/>
              </a:solidFill>
              <a:latin typeface="Inter"/>
              <a:ea typeface="Inter"/>
              <a:cs typeface="Inter"/>
              <a:sym typeface="Inter"/>
            </a:endParaRPr>
          </a:p>
        </p:txBody>
      </p:sp>
      <p:sp>
        <p:nvSpPr>
          <p:cNvPr id="1135" name="Google Shape;1135;p105"/>
          <p:cNvSpPr txBox="1"/>
          <p:nvPr/>
        </p:nvSpPr>
        <p:spPr>
          <a:xfrm rot="10800000" flipH="1">
            <a:off x="6586050" y="3480875"/>
            <a:ext cx="571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chemeClr val="accent5"/>
                </a:solidFill>
                <a:latin typeface="Inter"/>
                <a:ea typeface="Inter"/>
                <a:cs typeface="Inter"/>
                <a:sym typeface="Inter"/>
              </a:rPr>
              <a:t>“</a:t>
            </a:r>
            <a:endParaRPr sz="9600">
              <a:solidFill>
                <a:schemeClr val="accent5"/>
              </a:solidFill>
              <a:latin typeface="Inter"/>
              <a:ea typeface="Inter"/>
              <a:cs typeface="Inter"/>
              <a:sym typeface="Inter"/>
            </a:endParaRPr>
          </a:p>
        </p:txBody>
      </p:sp>
      <p:sp>
        <p:nvSpPr>
          <p:cNvPr id="1136" name="Google Shape;1136;p105"/>
          <p:cNvSpPr txBox="1">
            <a:spLocks noGrp="1"/>
          </p:cNvSpPr>
          <p:nvPr>
            <p:ph type="body" idx="1"/>
          </p:nvPr>
        </p:nvSpPr>
        <p:spPr>
          <a:xfrm>
            <a:off x="4319100" y="2075225"/>
            <a:ext cx="2267100" cy="1524000"/>
          </a:xfrm>
          <a:prstGeom prst="rect">
            <a:avLst/>
          </a:prstGeom>
        </p:spPr>
        <p:txBody>
          <a:bodyPr spcFirstLastPara="1" wrap="square" lIns="90000" tIns="90000" rIns="90000" bIns="90000"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Quotes slide - v2 1">
  <p:cSld name="CUSTOM_23_1">
    <p:spTree>
      <p:nvGrpSpPr>
        <p:cNvPr id="1" name="Shape 1137"/>
        <p:cNvGrpSpPr/>
        <p:nvPr/>
      </p:nvGrpSpPr>
      <p:grpSpPr>
        <a:xfrm>
          <a:off x="0" y="0"/>
          <a:ext cx="0" cy="0"/>
          <a:chOff x="0" y="0"/>
          <a:chExt cx="0" cy="0"/>
        </a:xfrm>
      </p:grpSpPr>
      <p:sp>
        <p:nvSpPr>
          <p:cNvPr id="1138" name="Google Shape;1138;p106"/>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139" name="Google Shape;1139;p106"/>
          <p:cNvSpPr/>
          <p:nvPr/>
        </p:nvSpPr>
        <p:spPr>
          <a:xfrm>
            <a:off x="0" y="2609850"/>
            <a:ext cx="9144000" cy="253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06"/>
          <p:cNvSpPr/>
          <p:nvPr/>
        </p:nvSpPr>
        <p:spPr>
          <a:xfrm>
            <a:off x="1114350" y="1552500"/>
            <a:ext cx="6915300" cy="21528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6"/>
          <p:cNvSpPr txBox="1"/>
          <p:nvPr/>
        </p:nvSpPr>
        <p:spPr>
          <a:xfrm>
            <a:off x="1347300" y="1552500"/>
            <a:ext cx="571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chemeClr val="accent5"/>
                </a:solidFill>
                <a:latin typeface="Lobster"/>
                <a:ea typeface="Lobster"/>
                <a:cs typeface="Lobster"/>
                <a:sym typeface="Lobster"/>
              </a:rPr>
              <a:t>“</a:t>
            </a:r>
            <a:endParaRPr sz="9600">
              <a:solidFill>
                <a:schemeClr val="accent5"/>
              </a:solidFill>
              <a:latin typeface="Lobster"/>
              <a:ea typeface="Lobster"/>
              <a:cs typeface="Lobster"/>
              <a:sym typeface="Lobster"/>
            </a:endParaRPr>
          </a:p>
        </p:txBody>
      </p:sp>
      <p:sp>
        <p:nvSpPr>
          <p:cNvPr id="1142" name="Google Shape;1142;p106"/>
          <p:cNvSpPr txBox="1"/>
          <p:nvPr/>
        </p:nvSpPr>
        <p:spPr>
          <a:xfrm rot="10800000" flipH="1">
            <a:off x="7376625" y="3113925"/>
            <a:ext cx="571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chemeClr val="accent5"/>
                </a:solidFill>
                <a:latin typeface="Lobster"/>
                <a:ea typeface="Lobster"/>
                <a:cs typeface="Lobster"/>
                <a:sym typeface="Lobster"/>
              </a:rPr>
              <a:t>“</a:t>
            </a:r>
            <a:endParaRPr sz="9600">
              <a:solidFill>
                <a:schemeClr val="accent5"/>
              </a:solidFill>
              <a:latin typeface="Lobster"/>
              <a:ea typeface="Lobster"/>
              <a:cs typeface="Lobster"/>
              <a:sym typeface="Lobster"/>
            </a:endParaRPr>
          </a:p>
        </p:txBody>
      </p:sp>
      <p:sp>
        <p:nvSpPr>
          <p:cNvPr id="1143" name="Google Shape;1143;p106"/>
          <p:cNvSpPr txBox="1">
            <a:spLocks noGrp="1"/>
          </p:cNvSpPr>
          <p:nvPr>
            <p:ph type="body" idx="1"/>
          </p:nvPr>
        </p:nvSpPr>
        <p:spPr>
          <a:xfrm>
            <a:off x="2044800" y="1882800"/>
            <a:ext cx="5186100" cy="1408500"/>
          </a:xfrm>
          <a:prstGeom prst="rect">
            <a:avLst/>
          </a:prstGeom>
        </p:spPr>
        <p:txBody>
          <a:bodyPr spcFirstLastPara="1" wrap="square" lIns="180000" tIns="180000" rIns="180000" bIns="180000"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Quotes slide - v3">
  <p:cSld name="CUSTOM_24">
    <p:spTree>
      <p:nvGrpSpPr>
        <p:cNvPr id="1" name="Shape 1144"/>
        <p:cNvGrpSpPr/>
        <p:nvPr/>
      </p:nvGrpSpPr>
      <p:grpSpPr>
        <a:xfrm>
          <a:off x="0" y="0"/>
          <a:ext cx="0" cy="0"/>
          <a:chOff x="0" y="0"/>
          <a:chExt cx="0" cy="0"/>
        </a:xfrm>
      </p:grpSpPr>
      <p:sp>
        <p:nvSpPr>
          <p:cNvPr id="1145" name="Google Shape;1145;p107"/>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1146" name="Google Shape;1146;p107"/>
          <p:cNvSpPr/>
          <p:nvPr/>
        </p:nvSpPr>
        <p:spPr>
          <a:xfrm>
            <a:off x="1685850" y="1514475"/>
            <a:ext cx="5772300" cy="2943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7" name="Google Shape;1147;p107"/>
          <p:cNvSpPr/>
          <p:nvPr/>
        </p:nvSpPr>
        <p:spPr>
          <a:xfrm>
            <a:off x="1343025" y="1333500"/>
            <a:ext cx="1200300" cy="120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07"/>
          <p:cNvSpPr/>
          <p:nvPr/>
        </p:nvSpPr>
        <p:spPr>
          <a:xfrm>
            <a:off x="6534150" y="3438525"/>
            <a:ext cx="1200300" cy="120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7"/>
          <p:cNvSpPr txBox="1"/>
          <p:nvPr/>
        </p:nvSpPr>
        <p:spPr>
          <a:xfrm>
            <a:off x="1190550" y="1110575"/>
            <a:ext cx="571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0">
                <a:solidFill>
                  <a:schemeClr val="accent5"/>
                </a:solidFill>
                <a:latin typeface="Lobster"/>
                <a:ea typeface="Lobster"/>
                <a:cs typeface="Lobster"/>
                <a:sym typeface="Lobster"/>
              </a:rPr>
              <a:t>“</a:t>
            </a:r>
            <a:endParaRPr sz="18000">
              <a:solidFill>
                <a:schemeClr val="accent5"/>
              </a:solidFill>
              <a:latin typeface="Lobster"/>
              <a:ea typeface="Lobster"/>
              <a:cs typeface="Lobster"/>
              <a:sym typeface="Lobster"/>
            </a:endParaRPr>
          </a:p>
        </p:txBody>
      </p:sp>
      <p:sp>
        <p:nvSpPr>
          <p:cNvPr id="1150" name="Google Shape;1150;p107"/>
          <p:cNvSpPr txBox="1"/>
          <p:nvPr/>
        </p:nvSpPr>
        <p:spPr>
          <a:xfrm rot="10800000" flipH="1">
            <a:off x="7257975" y="4302275"/>
            <a:ext cx="571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0">
                <a:solidFill>
                  <a:schemeClr val="accent5"/>
                </a:solidFill>
                <a:latin typeface="Lobster"/>
                <a:ea typeface="Lobster"/>
                <a:cs typeface="Lobster"/>
                <a:sym typeface="Lobster"/>
              </a:rPr>
              <a:t>“</a:t>
            </a:r>
            <a:endParaRPr sz="18000">
              <a:solidFill>
                <a:schemeClr val="accent5"/>
              </a:solidFill>
              <a:latin typeface="Lobster"/>
              <a:ea typeface="Lobster"/>
              <a:cs typeface="Lobster"/>
              <a:sym typeface="Lobster"/>
            </a:endParaRPr>
          </a:p>
        </p:txBody>
      </p:sp>
      <p:sp>
        <p:nvSpPr>
          <p:cNvPr id="1151" name="Google Shape;1151;p107"/>
          <p:cNvSpPr txBox="1">
            <a:spLocks noGrp="1"/>
          </p:cNvSpPr>
          <p:nvPr>
            <p:ph type="body" idx="1"/>
          </p:nvPr>
        </p:nvSpPr>
        <p:spPr>
          <a:xfrm>
            <a:off x="2675888" y="1751925"/>
            <a:ext cx="3725700" cy="2468400"/>
          </a:xfrm>
          <a:prstGeom prst="rect">
            <a:avLst/>
          </a:prstGeom>
        </p:spPr>
        <p:txBody>
          <a:bodyPr spcFirstLastPara="1" wrap="square" lIns="180000" tIns="180000" rIns="180000" bIns="180000" anchor="ctr" anchorCtr="0">
            <a:normAutofit/>
          </a:bodyPr>
          <a:lstStyle>
            <a:lvl1pPr marL="457200" lvl="0" indent="-3048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1pPr>
            <a:lvl2pPr marL="914400" lvl="1" indent="-3048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2pPr>
            <a:lvl3pPr marL="1371600" lvl="2" indent="-3048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3pPr>
            <a:lvl4pPr marL="1828800" lvl="3" indent="-3048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4pPr>
            <a:lvl5pPr marL="2286000" lvl="4" indent="-3048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5pPr>
            <a:lvl6pPr marL="2743200" lvl="5" indent="-3048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6pPr>
            <a:lvl7pPr marL="3200400" lvl="6" indent="-3048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7pPr>
            <a:lvl8pPr marL="3657600" lvl="7" indent="-3048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8pPr>
            <a:lvl9pPr marL="4114800" lvl="8" indent="-3048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1152"/>
        <p:cNvGrpSpPr/>
        <p:nvPr/>
      </p:nvGrpSpPr>
      <p:grpSpPr>
        <a:xfrm>
          <a:off x="0" y="0"/>
          <a:ext cx="0" cy="0"/>
          <a:chOff x="0" y="0"/>
          <a:chExt cx="0" cy="0"/>
        </a:xfrm>
      </p:grpSpPr>
      <p:sp>
        <p:nvSpPr>
          <p:cNvPr id="1153" name="Google Shape;1153;p10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54" name="Google Shape;1154;p10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55" name="Google Shape;1155;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lide with 2 columns v1 2">
  <p:cSld name="TITLE_AND_BODY_1_5">
    <p:spTree>
      <p:nvGrpSpPr>
        <p:cNvPr id="1" name="Shape 1156"/>
        <p:cNvGrpSpPr/>
        <p:nvPr/>
      </p:nvGrpSpPr>
      <p:grpSpPr>
        <a:xfrm>
          <a:off x="0" y="0"/>
          <a:ext cx="0" cy="0"/>
          <a:chOff x="0" y="0"/>
          <a:chExt cx="0" cy="0"/>
        </a:xfrm>
      </p:grpSpPr>
      <p:sp>
        <p:nvSpPr>
          <p:cNvPr id="1157" name="Google Shape;1157;p109"/>
          <p:cNvSpPr txBox="1">
            <a:spLocks noGrp="1"/>
          </p:cNvSpPr>
          <p:nvPr>
            <p:ph type="title"/>
          </p:nvPr>
        </p:nvSpPr>
        <p:spPr>
          <a:xfrm>
            <a:off x="566250" y="408150"/>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1158" name="Google Shape;1158;p109"/>
          <p:cNvSpPr txBox="1">
            <a:spLocks noGrp="1"/>
          </p:cNvSpPr>
          <p:nvPr>
            <p:ph type="body" idx="1"/>
          </p:nvPr>
        </p:nvSpPr>
        <p:spPr>
          <a:xfrm>
            <a:off x="650850" y="1987200"/>
            <a:ext cx="3776700" cy="2766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59" name="Google Shape;1159;p109"/>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160" name="Google Shape;1160;p109"/>
          <p:cNvSpPr txBox="1">
            <a:spLocks noGrp="1"/>
          </p:cNvSpPr>
          <p:nvPr>
            <p:ph type="body" idx="2"/>
          </p:nvPr>
        </p:nvSpPr>
        <p:spPr>
          <a:xfrm>
            <a:off x="4845450" y="1987200"/>
            <a:ext cx="3732300" cy="2766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61" name="Google Shape;1161;p109"/>
          <p:cNvSpPr/>
          <p:nvPr/>
        </p:nvSpPr>
        <p:spPr>
          <a:xfrm>
            <a:off x="566250" y="1370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2" name="Google Shape;1162;p109"/>
          <p:cNvSpPr/>
          <p:nvPr/>
        </p:nvSpPr>
        <p:spPr>
          <a:xfrm>
            <a:off x="4760850" y="1370350"/>
            <a:ext cx="84600" cy="39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3" name="Google Shape;1163;p109"/>
          <p:cNvSpPr/>
          <p:nvPr/>
        </p:nvSpPr>
        <p:spPr>
          <a:xfrm>
            <a:off x="566250" y="1738675"/>
            <a:ext cx="156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4" name="Google Shape;1164;p109"/>
          <p:cNvSpPr/>
          <p:nvPr/>
        </p:nvSpPr>
        <p:spPr>
          <a:xfrm>
            <a:off x="4760850" y="1738675"/>
            <a:ext cx="15600" cy="283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5" name="Google Shape;1165;p109"/>
          <p:cNvSpPr txBox="1">
            <a:spLocks noGrp="1"/>
          </p:cNvSpPr>
          <p:nvPr>
            <p:ph type="subTitle" idx="3"/>
          </p:nvPr>
        </p:nvSpPr>
        <p:spPr>
          <a:xfrm>
            <a:off x="650850" y="1349950"/>
            <a:ext cx="37323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None/>
              <a:defRPr b="1"/>
            </a:lvl2pPr>
            <a:lvl3pPr lvl="2">
              <a:lnSpc>
                <a:spcPct val="100000"/>
              </a:lnSpc>
              <a:spcBef>
                <a:spcPts val="0"/>
              </a:spcBef>
              <a:spcAft>
                <a:spcPts val="0"/>
              </a:spcAft>
              <a:buSzPts val="1400"/>
              <a:buNone/>
              <a:defRPr b="1"/>
            </a:lvl3pPr>
            <a:lvl4pPr lvl="3">
              <a:lnSpc>
                <a:spcPct val="100000"/>
              </a:lnSpc>
              <a:spcBef>
                <a:spcPts val="0"/>
              </a:spcBef>
              <a:spcAft>
                <a:spcPts val="0"/>
              </a:spcAft>
              <a:buSzPts val="1400"/>
              <a:buNone/>
              <a:defRPr b="1"/>
            </a:lvl4pPr>
            <a:lvl5pPr lvl="4">
              <a:lnSpc>
                <a:spcPct val="100000"/>
              </a:lnSpc>
              <a:spcBef>
                <a:spcPts val="0"/>
              </a:spcBef>
              <a:spcAft>
                <a:spcPts val="0"/>
              </a:spcAft>
              <a:buSzPts val="1400"/>
              <a:buNone/>
              <a:defRPr b="1"/>
            </a:lvl5pPr>
            <a:lvl6pPr lvl="5">
              <a:lnSpc>
                <a:spcPct val="100000"/>
              </a:lnSpc>
              <a:spcBef>
                <a:spcPts val="0"/>
              </a:spcBef>
              <a:spcAft>
                <a:spcPts val="0"/>
              </a:spcAft>
              <a:buSzPts val="1400"/>
              <a:buNone/>
              <a:defRPr b="1"/>
            </a:lvl6pPr>
            <a:lvl7pPr lvl="6">
              <a:lnSpc>
                <a:spcPct val="100000"/>
              </a:lnSpc>
              <a:spcBef>
                <a:spcPts val="0"/>
              </a:spcBef>
              <a:spcAft>
                <a:spcPts val="0"/>
              </a:spcAft>
              <a:buSzPts val="1400"/>
              <a:buNone/>
              <a:defRPr b="1"/>
            </a:lvl7pPr>
            <a:lvl8pPr lvl="7">
              <a:lnSpc>
                <a:spcPct val="100000"/>
              </a:lnSpc>
              <a:spcBef>
                <a:spcPts val="0"/>
              </a:spcBef>
              <a:spcAft>
                <a:spcPts val="0"/>
              </a:spcAft>
              <a:buSzPts val="1400"/>
              <a:buNone/>
              <a:defRPr b="1"/>
            </a:lvl8pPr>
            <a:lvl9pPr lvl="8">
              <a:lnSpc>
                <a:spcPct val="100000"/>
              </a:lnSpc>
              <a:spcBef>
                <a:spcPts val="0"/>
              </a:spcBef>
              <a:spcAft>
                <a:spcPts val="0"/>
              </a:spcAft>
              <a:buSzPts val="1400"/>
              <a:buNone/>
              <a:defRPr b="1"/>
            </a:lvl9pPr>
          </a:lstStyle>
          <a:p>
            <a:endParaRPr/>
          </a:p>
        </p:txBody>
      </p:sp>
      <p:sp>
        <p:nvSpPr>
          <p:cNvPr id="1166" name="Google Shape;1166;p109"/>
          <p:cNvSpPr txBox="1">
            <a:spLocks noGrp="1"/>
          </p:cNvSpPr>
          <p:nvPr>
            <p:ph type="subTitle" idx="4"/>
          </p:nvPr>
        </p:nvSpPr>
        <p:spPr>
          <a:xfrm>
            <a:off x="4845525" y="1367825"/>
            <a:ext cx="37323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None/>
              <a:defRPr b="1"/>
            </a:lvl2pPr>
            <a:lvl3pPr lvl="2">
              <a:lnSpc>
                <a:spcPct val="100000"/>
              </a:lnSpc>
              <a:spcBef>
                <a:spcPts val="0"/>
              </a:spcBef>
              <a:spcAft>
                <a:spcPts val="0"/>
              </a:spcAft>
              <a:buSzPts val="1400"/>
              <a:buNone/>
              <a:defRPr b="1"/>
            </a:lvl3pPr>
            <a:lvl4pPr lvl="3">
              <a:lnSpc>
                <a:spcPct val="100000"/>
              </a:lnSpc>
              <a:spcBef>
                <a:spcPts val="0"/>
              </a:spcBef>
              <a:spcAft>
                <a:spcPts val="0"/>
              </a:spcAft>
              <a:buSzPts val="1400"/>
              <a:buNone/>
              <a:defRPr b="1"/>
            </a:lvl4pPr>
            <a:lvl5pPr lvl="4">
              <a:lnSpc>
                <a:spcPct val="100000"/>
              </a:lnSpc>
              <a:spcBef>
                <a:spcPts val="0"/>
              </a:spcBef>
              <a:spcAft>
                <a:spcPts val="0"/>
              </a:spcAft>
              <a:buSzPts val="1400"/>
              <a:buNone/>
              <a:defRPr b="1"/>
            </a:lvl5pPr>
            <a:lvl6pPr lvl="5">
              <a:lnSpc>
                <a:spcPct val="100000"/>
              </a:lnSpc>
              <a:spcBef>
                <a:spcPts val="0"/>
              </a:spcBef>
              <a:spcAft>
                <a:spcPts val="0"/>
              </a:spcAft>
              <a:buSzPts val="1400"/>
              <a:buNone/>
              <a:defRPr b="1"/>
            </a:lvl6pPr>
            <a:lvl7pPr lvl="6">
              <a:lnSpc>
                <a:spcPct val="100000"/>
              </a:lnSpc>
              <a:spcBef>
                <a:spcPts val="0"/>
              </a:spcBef>
              <a:spcAft>
                <a:spcPts val="0"/>
              </a:spcAft>
              <a:buSzPts val="1400"/>
              <a:buNone/>
              <a:defRPr b="1"/>
            </a:lvl7pPr>
            <a:lvl8pPr lvl="7">
              <a:lnSpc>
                <a:spcPct val="100000"/>
              </a:lnSpc>
              <a:spcBef>
                <a:spcPts val="0"/>
              </a:spcBef>
              <a:spcAft>
                <a:spcPts val="0"/>
              </a:spcAft>
              <a:buSzPts val="1400"/>
              <a:buNone/>
              <a:defRPr b="1"/>
            </a:lvl8pPr>
            <a:lvl9pPr lvl="8">
              <a:lnSpc>
                <a:spcPct val="100000"/>
              </a:lnSpc>
              <a:spcBef>
                <a:spcPts val="0"/>
              </a:spcBef>
              <a:spcAft>
                <a:spcPts val="0"/>
              </a:spcAft>
              <a:buSzPts val="1400"/>
              <a:buNone/>
              <a:defRPr b="1"/>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lide with 2 columns v3 1">
  <p:cSld name="TITLE_AND_BODY_1_1_3">
    <p:spTree>
      <p:nvGrpSpPr>
        <p:cNvPr id="1" name="Shape 1167"/>
        <p:cNvGrpSpPr/>
        <p:nvPr/>
      </p:nvGrpSpPr>
      <p:grpSpPr>
        <a:xfrm>
          <a:off x="0" y="0"/>
          <a:ext cx="0" cy="0"/>
          <a:chOff x="0" y="0"/>
          <a:chExt cx="0" cy="0"/>
        </a:xfrm>
      </p:grpSpPr>
      <p:sp>
        <p:nvSpPr>
          <p:cNvPr id="1168" name="Google Shape;1168;p110"/>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1169" name="Google Shape;1169;p110"/>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170" name="Google Shape;1170;p110"/>
          <p:cNvSpPr txBox="1">
            <a:spLocks noGrp="1"/>
          </p:cNvSpPr>
          <p:nvPr>
            <p:ph type="body" idx="1"/>
          </p:nvPr>
        </p:nvSpPr>
        <p:spPr>
          <a:xfrm>
            <a:off x="566250" y="1899000"/>
            <a:ext cx="3243300" cy="2365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171" name="Google Shape;1171;p110"/>
          <p:cNvSpPr txBox="1">
            <a:spLocks noGrp="1"/>
          </p:cNvSpPr>
          <p:nvPr>
            <p:ph type="body" idx="2"/>
          </p:nvPr>
        </p:nvSpPr>
        <p:spPr>
          <a:xfrm>
            <a:off x="5226525" y="1899000"/>
            <a:ext cx="3243300" cy="23652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172" name="Google Shape;1172;p110"/>
          <p:cNvSpPr txBox="1">
            <a:spLocks noGrp="1"/>
          </p:cNvSpPr>
          <p:nvPr>
            <p:ph type="subTitle" idx="3"/>
          </p:nvPr>
        </p:nvSpPr>
        <p:spPr>
          <a:xfrm>
            <a:off x="566250" y="1406475"/>
            <a:ext cx="3243300" cy="44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
        <p:nvSpPr>
          <p:cNvPr id="1173" name="Google Shape;1173;p110"/>
          <p:cNvSpPr txBox="1">
            <a:spLocks noGrp="1"/>
          </p:cNvSpPr>
          <p:nvPr>
            <p:ph type="subTitle" idx="4"/>
          </p:nvPr>
        </p:nvSpPr>
        <p:spPr>
          <a:xfrm>
            <a:off x="5226525" y="1382475"/>
            <a:ext cx="3243300" cy="47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a:endParaRPr/>
          </a:p>
        </p:txBody>
      </p:sp>
    </p:spTree>
  </p:cSld>
  <p:clrMapOvr>
    <a:masterClrMapping/>
  </p:clrMapOvr>
  <p:extLst>
    <p:ext uri="{DCECCB84-F9BA-43D5-87BE-67443E8EF086}">
      <p15:sldGuideLst xmlns:p15="http://schemas.microsoft.com/office/powerpoint/2012/main">
        <p15:guide id="1" orient="horz" pos="1473">
          <p15:clr>
            <a:srgbClr val="E46962"/>
          </p15:clr>
        </p15:guide>
        <p15:guide id="2" orient="horz" pos="2689">
          <p15:clr>
            <a:srgbClr val="E46962"/>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lide 3 items in  a list + image 3">
  <p:cSld name="MAIN_POINT_1_3">
    <p:spTree>
      <p:nvGrpSpPr>
        <p:cNvPr id="1" name="Shape 1174"/>
        <p:cNvGrpSpPr/>
        <p:nvPr/>
      </p:nvGrpSpPr>
      <p:grpSpPr>
        <a:xfrm>
          <a:off x="0" y="0"/>
          <a:ext cx="0" cy="0"/>
          <a:chOff x="0" y="0"/>
          <a:chExt cx="0" cy="0"/>
        </a:xfrm>
      </p:grpSpPr>
      <p:sp>
        <p:nvSpPr>
          <p:cNvPr id="1175" name="Google Shape;1175;p111"/>
          <p:cNvSpPr/>
          <p:nvPr/>
        </p:nvSpPr>
        <p:spPr>
          <a:xfrm>
            <a:off x="0" y="3249700"/>
            <a:ext cx="9144000" cy="190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6" name="Google Shape;1176;p111"/>
          <p:cNvSpPr>
            <a:spLocks noGrp="1"/>
          </p:cNvSpPr>
          <p:nvPr>
            <p:ph type="pic" idx="2"/>
          </p:nvPr>
        </p:nvSpPr>
        <p:spPr>
          <a:xfrm>
            <a:off x="560300" y="1522125"/>
            <a:ext cx="3922200" cy="3046800"/>
          </a:xfrm>
          <a:prstGeom prst="rect">
            <a:avLst/>
          </a:prstGeom>
          <a:noFill/>
          <a:ln>
            <a:noFill/>
          </a:ln>
        </p:spPr>
      </p:sp>
      <p:sp>
        <p:nvSpPr>
          <p:cNvPr id="1177" name="Google Shape;1177;p111"/>
          <p:cNvSpPr txBox="1">
            <a:spLocks noGrp="1"/>
          </p:cNvSpPr>
          <p:nvPr>
            <p:ph type="title"/>
          </p:nvPr>
        </p:nvSpPr>
        <p:spPr>
          <a:xfrm>
            <a:off x="566250" y="445025"/>
            <a:ext cx="4093500" cy="1077000"/>
          </a:xfrm>
          <a:prstGeom prst="rect">
            <a:avLst/>
          </a:prstGeom>
        </p:spPr>
        <p:txBody>
          <a:bodyPr spcFirstLastPara="1" wrap="square" lIns="91425" tIns="91425" rIns="91425" bIns="91425" anchor="t" anchorCtr="0">
            <a:noAutofit/>
          </a:bodyPr>
          <a:lstStyle>
            <a:lvl1pPr lvl="0">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1178" name="Google Shape;1178;p111"/>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179" name="Google Shape;1179;p111"/>
          <p:cNvSpPr/>
          <p:nvPr/>
        </p:nvSpPr>
        <p:spPr>
          <a:xfrm>
            <a:off x="4855875" y="445025"/>
            <a:ext cx="3726000" cy="993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1"/>
          <p:cNvSpPr/>
          <p:nvPr/>
        </p:nvSpPr>
        <p:spPr>
          <a:xfrm>
            <a:off x="4855875" y="1584275"/>
            <a:ext cx="3726000" cy="993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1"/>
          <p:cNvSpPr/>
          <p:nvPr/>
        </p:nvSpPr>
        <p:spPr>
          <a:xfrm>
            <a:off x="4855875" y="2723525"/>
            <a:ext cx="3726000" cy="993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1"/>
          <p:cNvSpPr txBox="1">
            <a:spLocks noGrp="1"/>
          </p:cNvSpPr>
          <p:nvPr>
            <p:ph type="body" idx="1"/>
          </p:nvPr>
        </p:nvSpPr>
        <p:spPr>
          <a:xfrm>
            <a:off x="5481550" y="609875"/>
            <a:ext cx="2972700" cy="663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83" name="Google Shape;1183;p111"/>
          <p:cNvSpPr txBox="1">
            <a:spLocks noGrp="1"/>
          </p:cNvSpPr>
          <p:nvPr>
            <p:ph type="body" idx="3"/>
          </p:nvPr>
        </p:nvSpPr>
        <p:spPr>
          <a:xfrm>
            <a:off x="5481550" y="1749127"/>
            <a:ext cx="2972700" cy="663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84" name="Google Shape;1184;p111"/>
          <p:cNvSpPr txBox="1">
            <a:spLocks noGrp="1"/>
          </p:cNvSpPr>
          <p:nvPr>
            <p:ph type="body" idx="4"/>
          </p:nvPr>
        </p:nvSpPr>
        <p:spPr>
          <a:xfrm>
            <a:off x="5481550" y="2888379"/>
            <a:ext cx="2972700" cy="6633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85" name="Google Shape;1185;p111"/>
          <p:cNvSpPr txBox="1"/>
          <p:nvPr/>
        </p:nvSpPr>
        <p:spPr>
          <a:xfrm>
            <a:off x="5041100" y="791975"/>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1186" name="Google Shape;1186;p111"/>
          <p:cNvSpPr txBox="1"/>
          <p:nvPr/>
        </p:nvSpPr>
        <p:spPr>
          <a:xfrm>
            <a:off x="5041100" y="1931225"/>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1187" name="Google Shape;1187;p111"/>
          <p:cNvSpPr txBox="1"/>
          <p:nvPr/>
        </p:nvSpPr>
        <p:spPr>
          <a:xfrm>
            <a:off x="5041100" y="3070475"/>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lide with an image and 4 bullets 2">
  <p:cSld name="MAIN_POINT_1_1_2">
    <p:spTree>
      <p:nvGrpSpPr>
        <p:cNvPr id="1" name="Shape 1188"/>
        <p:cNvGrpSpPr/>
        <p:nvPr/>
      </p:nvGrpSpPr>
      <p:grpSpPr>
        <a:xfrm>
          <a:off x="0" y="0"/>
          <a:ext cx="0" cy="0"/>
          <a:chOff x="0" y="0"/>
          <a:chExt cx="0" cy="0"/>
        </a:xfrm>
      </p:grpSpPr>
      <p:sp>
        <p:nvSpPr>
          <p:cNvPr id="1189" name="Google Shape;1189;p112"/>
          <p:cNvSpPr/>
          <p:nvPr/>
        </p:nvSpPr>
        <p:spPr>
          <a:xfrm>
            <a:off x="4902575"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2"/>
          <p:cNvSpPr>
            <a:spLocks noGrp="1"/>
          </p:cNvSpPr>
          <p:nvPr>
            <p:ph type="pic" idx="2"/>
          </p:nvPr>
        </p:nvSpPr>
        <p:spPr>
          <a:xfrm>
            <a:off x="4977275" y="0"/>
            <a:ext cx="4166700" cy="5143500"/>
          </a:xfrm>
          <a:prstGeom prst="rect">
            <a:avLst/>
          </a:prstGeom>
          <a:noFill/>
          <a:ln>
            <a:noFill/>
          </a:ln>
        </p:spPr>
      </p:sp>
      <p:sp>
        <p:nvSpPr>
          <p:cNvPr id="1191" name="Google Shape;1191;p112"/>
          <p:cNvSpPr txBox="1">
            <a:spLocks noGrp="1"/>
          </p:cNvSpPr>
          <p:nvPr>
            <p:ph type="title"/>
          </p:nvPr>
        </p:nvSpPr>
        <p:spPr>
          <a:xfrm>
            <a:off x="566250" y="445025"/>
            <a:ext cx="4093500" cy="1077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1192" name="Google Shape;1192;p112"/>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193" name="Google Shape;1193;p112"/>
          <p:cNvSpPr/>
          <p:nvPr/>
        </p:nvSpPr>
        <p:spPr>
          <a:xfrm>
            <a:off x="566250" y="1377275"/>
            <a:ext cx="4166700" cy="761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2"/>
          <p:cNvSpPr txBox="1">
            <a:spLocks noGrp="1"/>
          </p:cNvSpPr>
          <p:nvPr>
            <p:ph type="body" idx="1"/>
          </p:nvPr>
        </p:nvSpPr>
        <p:spPr>
          <a:xfrm>
            <a:off x="1000350" y="1455825"/>
            <a:ext cx="3553200" cy="603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95" name="Google Shape;1195;p112"/>
          <p:cNvSpPr/>
          <p:nvPr/>
        </p:nvSpPr>
        <p:spPr>
          <a:xfrm>
            <a:off x="566250" y="2191200"/>
            <a:ext cx="4166700" cy="761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2"/>
          <p:cNvSpPr txBox="1">
            <a:spLocks noGrp="1"/>
          </p:cNvSpPr>
          <p:nvPr>
            <p:ph type="body" idx="3"/>
          </p:nvPr>
        </p:nvSpPr>
        <p:spPr>
          <a:xfrm>
            <a:off x="1000350" y="2269750"/>
            <a:ext cx="3553200" cy="603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97" name="Google Shape;1197;p112"/>
          <p:cNvSpPr/>
          <p:nvPr/>
        </p:nvSpPr>
        <p:spPr>
          <a:xfrm>
            <a:off x="566250" y="3005125"/>
            <a:ext cx="4166700" cy="761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2"/>
          <p:cNvSpPr txBox="1">
            <a:spLocks noGrp="1"/>
          </p:cNvSpPr>
          <p:nvPr>
            <p:ph type="body" idx="4"/>
          </p:nvPr>
        </p:nvSpPr>
        <p:spPr>
          <a:xfrm>
            <a:off x="1000350" y="3083675"/>
            <a:ext cx="3553200" cy="603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99" name="Google Shape;1199;p112"/>
          <p:cNvSpPr/>
          <p:nvPr/>
        </p:nvSpPr>
        <p:spPr>
          <a:xfrm>
            <a:off x="566250" y="3819050"/>
            <a:ext cx="4166700" cy="7611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2"/>
          <p:cNvSpPr txBox="1">
            <a:spLocks noGrp="1"/>
          </p:cNvSpPr>
          <p:nvPr>
            <p:ph type="body" idx="5"/>
          </p:nvPr>
        </p:nvSpPr>
        <p:spPr>
          <a:xfrm>
            <a:off x="1000350" y="3897600"/>
            <a:ext cx="3553200" cy="6039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01" name="Google Shape;1201;p112"/>
          <p:cNvSpPr txBox="1"/>
          <p:nvPr/>
        </p:nvSpPr>
        <p:spPr>
          <a:xfrm>
            <a:off x="580725" y="1648877"/>
            <a:ext cx="500700" cy="217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accent1"/>
              </a:buClr>
              <a:buSzPts val="1400"/>
              <a:buFont typeface="Inter"/>
              <a:buChar char="✓"/>
            </a:pPr>
            <a:endParaRPr b="1">
              <a:solidFill>
                <a:schemeClr val="accent1"/>
              </a:solidFill>
              <a:latin typeface="Inter"/>
              <a:ea typeface="Inter"/>
              <a:cs typeface="Inter"/>
              <a:sym typeface="Inter"/>
            </a:endParaRPr>
          </a:p>
        </p:txBody>
      </p:sp>
      <p:sp>
        <p:nvSpPr>
          <p:cNvPr id="1202" name="Google Shape;1202;p112"/>
          <p:cNvSpPr txBox="1"/>
          <p:nvPr/>
        </p:nvSpPr>
        <p:spPr>
          <a:xfrm>
            <a:off x="580725" y="2462802"/>
            <a:ext cx="500700" cy="217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accent1"/>
              </a:buClr>
              <a:buSzPts val="1400"/>
              <a:buFont typeface="Inter"/>
              <a:buChar char="✓"/>
            </a:pPr>
            <a:endParaRPr b="1">
              <a:solidFill>
                <a:schemeClr val="accent1"/>
              </a:solidFill>
              <a:latin typeface="Inter"/>
              <a:ea typeface="Inter"/>
              <a:cs typeface="Inter"/>
              <a:sym typeface="Inter"/>
            </a:endParaRPr>
          </a:p>
        </p:txBody>
      </p:sp>
      <p:sp>
        <p:nvSpPr>
          <p:cNvPr id="1203" name="Google Shape;1203;p112"/>
          <p:cNvSpPr txBox="1"/>
          <p:nvPr/>
        </p:nvSpPr>
        <p:spPr>
          <a:xfrm>
            <a:off x="580725" y="3276727"/>
            <a:ext cx="500700" cy="217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accent1"/>
              </a:buClr>
              <a:buSzPts val="1400"/>
              <a:buFont typeface="Inter"/>
              <a:buChar char="✓"/>
            </a:pPr>
            <a:endParaRPr b="1">
              <a:solidFill>
                <a:schemeClr val="accent1"/>
              </a:solidFill>
              <a:latin typeface="Inter"/>
              <a:ea typeface="Inter"/>
              <a:cs typeface="Inter"/>
              <a:sym typeface="Inter"/>
            </a:endParaRPr>
          </a:p>
        </p:txBody>
      </p:sp>
      <p:sp>
        <p:nvSpPr>
          <p:cNvPr id="1204" name="Google Shape;1204;p112"/>
          <p:cNvSpPr txBox="1"/>
          <p:nvPr/>
        </p:nvSpPr>
        <p:spPr>
          <a:xfrm>
            <a:off x="580725" y="4090652"/>
            <a:ext cx="500700" cy="217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accent1"/>
              </a:buClr>
              <a:buSzPts val="1400"/>
              <a:buFont typeface="Inter"/>
              <a:buChar char="✓"/>
            </a:pPr>
            <a:endParaRPr b="1">
              <a:solidFill>
                <a:schemeClr val="accent1"/>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66250" y="445025"/>
            <a:ext cx="8011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000"/>
              <a:buFont typeface="Space Grotesk"/>
              <a:buNone/>
              <a:defRPr sz="2000" b="1">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2pPr>
            <a:lvl3pPr lvl="2">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3pPr>
            <a:lvl4pPr lvl="3">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4pPr>
            <a:lvl5pPr lvl="4">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5pPr>
            <a:lvl6pPr lvl="5">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6pPr>
            <a:lvl7pPr lvl="6">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7pPr>
            <a:lvl8pPr lvl="7">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8pPr>
            <a:lvl9pPr lvl="8">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9pPr>
          </a:lstStyle>
          <a:p>
            <a:endParaRPr/>
          </a:p>
        </p:txBody>
      </p:sp>
      <p:sp>
        <p:nvSpPr>
          <p:cNvPr id="52" name="Google Shape;52;p13"/>
          <p:cNvSpPr txBox="1">
            <a:spLocks noGrp="1"/>
          </p:cNvSpPr>
          <p:nvPr>
            <p:ph type="body" idx="1"/>
          </p:nvPr>
        </p:nvSpPr>
        <p:spPr>
          <a:xfrm>
            <a:off x="566250" y="1377275"/>
            <a:ext cx="8011500" cy="3191700"/>
          </a:xfrm>
          <a:prstGeom prst="rect">
            <a:avLst/>
          </a:prstGeom>
          <a:noFill/>
          <a:ln>
            <a:noFill/>
          </a:ln>
        </p:spPr>
        <p:txBody>
          <a:bodyPr spcFirstLastPara="1" wrap="square" lIns="91425" tIns="91425" rIns="91425" bIns="91425" anchor="t" anchorCtr="0">
            <a:normAutofit/>
          </a:bodyPr>
          <a:lstStyle>
            <a:lvl1pPr marL="457200" lvl="0" indent="-29845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1pPr>
            <a:lvl2pPr marL="914400" lvl="1" indent="-29845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2pPr>
            <a:lvl3pPr marL="1371600" lvl="2" indent="-29845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3pPr>
            <a:lvl4pPr marL="1828800" lvl="3" indent="-29845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4pPr>
            <a:lvl5pPr marL="2286000" lvl="4" indent="-29845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5pPr>
            <a:lvl6pPr marL="2743200" lvl="5" indent="-29845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6pPr>
            <a:lvl7pPr marL="3200400" lvl="6" indent="-29845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7pPr>
            <a:lvl8pPr marL="3657600" lvl="7" indent="-29845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8pPr>
            <a:lvl9pPr marL="4114800" lvl="8" indent="-29845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9pPr>
          </a:lstStyle>
          <a:p>
            <a:endParaRPr/>
          </a:p>
        </p:txBody>
      </p:sp>
      <p:sp>
        <p:nvSpPr>
          <p:cNvPr id="53" name="Google Shape;53;p13"/>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4" r:id="rId106"/>
    <p:sldLayoutId id="2147483765" r:id="rId107"/>
    <p:sldLayoutId id="2147483766" r:id="rId108"/>
    <p:sldLayoutId id="2147483767" r:id="rId109"/>
    <p:sldLayoutId id="2147483768" r:id="rId110"/>
    <p:sldLayoutId id="2147483769" r:id="rId111"/>
    <p:sldLayoutId id="2147483770" r:id="rId112"/>
    <p:sldLayoutId id="2147483771" r:id="rId113"/>
    <p:sldLayoutId id="2147483772" r:id="rId114"/>
    <p:sldLayoutId id="2147483773" r:id="rId115"/>
    <p:sldLayoutId id="2147483774" r:id="rId116"/>
    <p:sldLayoutId id="2147483775" r:id="rId117"/>
    <p:sldLayoutId id="2147483776" r:id="rId118"/>
    <p:sldLayoutId id="2147483777" r:id="rId119"/>
    <p:sldLayoutId id="2147483778" r:id="rId120"/>
    <p:sldLayoutId id="2147483779" r:id="rId121"/>
    <p:sldLayoutId id="2147483780" r:id="rId122"/>
    <p:sldLayoutId id="2147483781" r:id="rId123"/>
    <p:sldLayoutId id="2147483782" r:id="rId124"/>
    <p:sldLayoutId id="2147483783" r:id="rId125"/>
    <p:sldLayoutId id="2147483784" r:id="rId1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57">
          <p15:clr>
            <a:srgbClr val="E46962"/>
          </p15:clr>
        </p15:guide>
        <p15:guide id="2" pos="5403">
          <p15:clr>
            <a:srgbClr val="E46962"/>
          </p15:clr>
        </p15:guide>
        <p15:guide id="3" orient="horz" pos="280">
          <p15:clr>
            <a:srgbClr val="E46962"/>
          </p15:clr>
        </p15:guide>
        <p15:guide id="4" orient="horz" pos="2878">
          <p15:clr>
            <a:srgbClr val="E46962"/>
          </p15:clr>
        </p15:guide>
        <p15:guide id="5" orient="horz" pos="868">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30"/>
        <p:cNvGrpSpPr/>
        <p:nvPr/>
      </p:nvGrpSpPr>
      <p:grpSpPr>
        <a:xfrm>
          <a:off x="0" y="0"/>
          <a:ext cx="0" cy="0"/>
          <a:chOff x="0" y="0"/>
          <a:chExt cx="0" cy="0"/>
        </a:xfrm>
      </p:grpSpPr>
      <p:sp>
        <p:nvSpPr>
          <p:cNvPr id="1531" name="Google Shape;1531;p140"/>
          <p:cNvSpPr txBox="1">
            <a:spLocks noGrp="1"/>
          </p:cNvSpPr>
          <p:nvPr>
            <p:ph type="body" idx="4294967295"/>
          </p:nvPr>
        </p:nvSpPr>
        <p:spPr>
          <a:xfrm>
            <a:off x="472425" y="2346600"/>
            <a:ext cx="3986700" cy="32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233E30"/>
              </a:solidFill>
              <a:latin typeface="Roboto Medium"/>
              <a:ea typeface="Roboto Medium"/>
              <a:cs typeface="Roboto Medium"/>
              <a:sym typeface="Roboto Medium"/>
            </a:endParaRPr>
          </a:p>
          <a:p>
            <a:pPr marL="0" lvl="0" indent="0" algn="l" rtl="0">
              <a:spcBef>
                <a:spcPts val="1200"/>
              </a:spcBef>
              <a:spcAft>
                <a:spcPts val="1200"/>
              </a:spcAft>
              <a:buNone/>
            </a:pPr>
            <a:endParaRPr>
              <a:solidFill>
                <a:srgbClr val="233E30"/>
              </a:solidFill>
              <a:latin typeface="Roboto Medium"/>
              <a:ea typeface="Roboto Medium"/>
              <a:cs typeface="Roboto Medium"/>
              <a:sym typeface="Roboto Medium"/>
            </a:endParaRPr>
          </a:p>
        </p:txBody>
      </p:sp>
      <p:sp>
        <p:nvSpPr>
          <p:cNvPr id="1532" name="Google Shape;1532;p140"/>
          <p:cNvSpPr txBox="1">
            <a:spLocks noGrp="1"/>
          </p:cNvSpPr>
          <p:nvPr>
            <p:ph type="ctrTitle"/>
          </p:nvPr>
        </p:nvSpPr>
        <p:spPr>
          <a:xfrm>
            <a:off x="360958" y="17237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lt1"/>
                </a:solidFill>
                <a:latin typeface="Krona One"/>
                <a:ea typeface="Krona One"/>
                <a:cs typeface="Krona One"/>
                <a:sym typeface="Krona One"/>
              </a:rPr>
              <a:t>Introduction to ReactJS</a:t>
            </a:r>
            <a:endParaRPr dirty="0">
              <a:solidFill>
                <a:schemeClr val="lt1"/>
              </a:solidFill>
            </a:endParaRPr>
          </a:p>
        </p:txBody>
      </p:sp>
      <p:sp>
        <p:nvSpPr>
          <p:cNvPr id="1533" name="Google Shape;1533;p140"/>
          <p:cNvSpPr txBox="1">
            <a:spLocks noGrp="1"/>
          </p:cNvSpPr>
          <p:nvPr>
            <p:ph type="subTitle" idx="1"/>
          </p:nvPr>
        </p:nvSpPr>
        <p:spPr>
          <a:xfrm>
            <a:off x="266350" y="3776375"/>
            <a:ext cx="38340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t>Dr. Basel Magableh</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596"/>
        <p:cNvGrpSpPr/>
        <p:nvPr/>
      </p:nvGrpSpPr>
      <p:grpSpPr>
        <a:xfrm>
          <a:off x="0" y="0"/>
          <a:ext cx="0" cy="0"/>
          <a:chOff x="0" y="0"/>
          <a:chExt cx="0" cy="0"/>
        </a:xfrm>
      </p:grpSpPr>
      <p:pic>
        <p:nvPicPr>
          <p:cNvPr id="1597" name="Google Shape;1597;p149"/>
          <p:cNvPicPr preferRelativeResize="0">
            <a:picLocks noGrp="1"/>
          </p:cNvPicPr>
          <p:nvPr>
            <p:ph type="pic" idx="2"/>
          </p:nvPr>
        </p:nvPicPr>
        <p:blipFill rotWithShape="1">
          <a:blip r:embed="rId3">
            <a:alphaModFix/>
          </a:blip>
          <a:srcRect l="9494" r="9494"/>
          <a:stretch/>
        </p:blipFill>
        <p:spPr>
          <a:xfrm>
            <a:off x="4977275" y="0"/>
            <a:ext cx="4166700" cy="5143500"/>
          </a:xfrm>
          <a:prstGeom prst="rect">
            <a:avLst/>
          </a:prstGeom>
        </p:spPr>
      </p:pic>
      <p:sp>
        <p:nvSpPr>
          <p:cNvPr id="1598" name="Google Shape;1598;p149"/>
          <p:cNvSpPr txBox="1">
            <a:spLocks noGrp="1"/>
          </p:cNvSpPr>
          <p:nvPr>
            <p:ph type="title"/>
          </p:nvPr>
        </p:nvSpPr>
        <p:spPr>
          <a:xfrm>
            <a:off x="566250" y="445025"/>
            <a:ext cx="4894500" cy="61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JSX: Creating Functional Components</a:t>
            </a:r>
            <a:endParaRPr>
              <a:solidFill>
                <a:srgbClr val="08170F"/>
              </a:solidFill>
              <a:latin typeface="Krona One"/>
              <a:ea typeface="Krona One"/>
              <a:cs typeface="Krona One"/>
              <a:sym typeface="Krona One"/>
            </a:endParaRPr>
          </a:p>
        </p:txBody>
      </p:sp>
      <p:sp>
        <p:nvSpPr>
          <p:cNvPr id="1599" name="Google Shape;1599;p149"/>
          <p:cNvSpPr txBox="1">
            <a:spLocks noGrp="1"/>
          </p:cNvSpPr>
          <p:nvPr>
            <p:ph type="body" idx="1"/>
          </p:nvPr>
        </p:nvSpPr>
        <p:spPr>
          <a:xfrm>
            <a:off x="519575" y="1233375"/>
            <a:ext cx="3986700" cy="3573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233E30"/>
                </a:solidFill>
                <a:latin typeface="Roboto"/>
                <a:ea typeface="Roboto"/>
                <a:cs typeface="Roboto"/>
                <a:sym typeface="Roboto"/>
              </a:rPr>
              <a:t>Introduction to JSX</a:t>
            </a:r>
            <a:endParaRPr b="1">
              <a:solidFill>
                <a:srgbClr val="233E30"/>
              </a:solidFill>
              <a:latin typeface="Roboto"/>
              <a:ea typeface="Roboto"/>
              <a:cs typeface="Roboto"/>
              <a:sym typeface="Roboto"/>
            </a:endParaRPr>
          </a:p>
          <a:p>
            <a:pPr marL="0" lvl="0" indent="0" algn="l" rtl="0">
              <a:spcBef>
                <a:spcPts val="1200"/>
              </a:spcBef>
              <a:spcAft>
                <a:spcPts val="0"/>
              </a:spcAft>
              <a:buNone/>
            </a:pPr>
            <a:r>
              <a:rPr lang="en-GB">
                <a:solidFill>
                  <a:srgbClr val="233E30"/>
                </a:solidFill>
                <a:latin typeface="Roboto Medium"/>
                <a:ea typeface="Roboto Medium"/>
                <a:cs typeface="Roboto Medium"/>
                <a:sym typeface="Roboto Medium"/>
              </a:rPr>
              <a:t>JSX (JavaScript XML) allows developers to write HTML-like syntax directly within JavaScript, making it easier to create React elements.</a:t>
            </a: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b="1">
                <a:solidFill>
                  <a:srgbClr val="233E30"/>
                </a:solidFill>
                <a:latin typeface="Roboto"/>
                <a:ea typeface="Roboto"/>
                <a:cs typeface="Roboto"/>
                <a:sym typeface="Roboto"/>
              </a:rPr>
              <a:t>Practical Examples</a:t>
            </a:r>
            <a:endParaRPr b="1">
              <a:solidFill>
                <a:srgbClr val="233E30"/>
              </a:solidFill>
              <a:latin typeface="Roboto"/>
              <a:ea typeface="Roboto"/>
              <a:cs typeface="Roboto"/>
              <a:sym typeface="Roboto"/>
            </a:endParaRPr>
          </a:p>
          <a:p>
            <a:pPr marL="0" lvl="0" indent="0" algn="l" rtl="0">
              <a:spcBef>
                <a:spcPts val="1200"/>
              </a:spcBef>
              <a:spcAft>
                <a:spcPts val="0"/>
              </a:spcAft>
              <a:buNone/>
            </a:pPr>
            <a:r>
              <a:rPr lang="en-GB" b="1">
                <a:solidFill>
                  <a:srgbClr val="233E30"/>
                </a:solidFill>
                <a:latin typeface="Roboto"/>
                <a:ea typeface="Roboto"/>
                <a:cs typeface="Roboto"/>
                <a:sym typeface="Roboto"/>
              </a:rPr>
              <a:t>Creating a Simple Component</a:t>
            </a:r>
            <a:r>
              <a:rPr lang="en-GB">
                <a:solidFill>
                  <a:srgbClr val="233E30"/>
                </a:solidFill>
                <a:latin typeface="Roboto Medium"/>
                <a:ea typeface="Roboto Medium"/>
                <a:cs typeface="Roboto Medium"/>
                <a:sym typeface="Roboto Medium"/>
              </a:rPr>
              <a:t>: </a:t>
            </a: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b="1">
                <a:solidFill>
                  <a:srgbClr val="233E30"/>
                </a:solidFill>
                <a:latin typeface="Roboto"/>
                <a:ea typeface="Roboto"/>
                <a:cs typeface="Roboto"/>
                <a:sym typeface="Roboto"/>
              </a:rPr>
              <a:t>function HelloWorld() {</a:t>
            </a:r>
            <a:br>
              <a:rPr lang="en-GB" b="1">
                <a:solidFill>
                  <a:srgbClr val="233E30"/>
                </a:solidFill>
                <a:latin typeface="Roboto"/>
                <a:ea typeface="Roboto"/>
                <a:cs typeface="Roboto"/>
                <a:sym typeface="Roboto"/>
              </a:rPr>
            </a:br>
            <a:r>
              <a:rPr lang="en-GB" b="1">
                <a:solidFill>
                  <a:srgbClr val="233E30"/>
                </a:solidFill>
                <a:latin typeface="Roboto"/>
                <a:ea typeface="Roboto"/>
                <a:cs typeface="Roboto"/>
                <a:sym typeface="Roboto"/>
              </a:rPr>
              <a:t>  return &lt;h1&gt;Hello, Wor</a:t>
            </a:r>
            <a:r>
              <a:rPr lang="en-GB">
                <a:solidFill>
                  <a:srgbClr val="233E30"/>
                </a:solidFill>
                <a:latin typeface="Roboto Medium"/>
                <a:ea typeface="Roboto Medium"/>
                <a:cs typeface="Roboto Medium"/>
                <a:sym typeface="Roboto Medium"/>
              </a:rPr>
              <a:t>ld!</a:t>
            </a:r>
            <a:r>
              <a:rPr lang="en-GB" b="1">
                <a:solidFill>
                  <a:srgbClr val="233E30"/>
                </a:solidFill>
                <a:latin typeface="Roboto"/>
                <a:ea typeface="Roboto"/>
                <a:cs typeface="Roboto"/>
                <a:sym typeface="Roboto"/>
              </a:rPr>
              <a:t>&lt;/h1</a:t>
            </a:r>
            <a:r>
              <a:rPr lang="en-GB">
                <a:solidFill>
                  <a:srgbClr val="233E30"/>
                </a:solidFill>
                <a:latin typeface="Roboto Medium"/>
                <a:ea typeface="Roboto Medium"/>
                <a:cs typeface="Roboto Medium"/>
                <a:sym typeface="Roboto Medium"/>
              </a:rPr>
              <a:t>&gt;;</a:t>
            </a:r>
            <a:br>
              <a:rPr lang="en-GB">
                <a:solidFill>
                  <a:srgbClr val="233E30"/>
                </a:solidFill>
                <a:latin typeface="Roboto Medium"/>
                <a:ea typeface="Roboto Medium"/>
                <a:cs typeface="Roboto Medium"/>
                <a:sym typeface="Roboto Medium"/>
              </a:rPr>
            </a:br>
            <a:r>
              <a:rPr lang="en-GB">
                <a:solidFill>
                  <a:srgbClr val="233E30"/>
                </a:solidFill>
                <a:latin typeface="Roboto Medium"/>
                <a:ea typeface="Roboto Medium"/>
                <a:cs typeface="Roboto Medium"/>
                <a:sym typeface="Roboto Medium"/>
              </a:rPr>
              <a:t>}</a:t>
            </a: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endParaRPr>
              <a:solidFill>
                <a:srgbClr val="233E30"/>
              </a:solidFill>
              <a:latin typeface="Roboto Medium"/>
              <a:ea typeface="Roboto Medium"/>
              <a:cs typeface="Roboto Medium"/>
              <a:sym typeface="Roboto Medium"/>
            </a:endParaRPr>
          </a:p>
          <a:p>
            <a:pPr marL="0" lvl="0" indent="0" algn="l" rtl="0">
              <a:spcBef>
                <a:spcPts val="1200"/>
              </a:spcBef>
              <a:spcAft>
                <a:spcPts val="1200"/>
              </a:spcAft>
              <a:buNone/>
            </a:pPr>
            <a:endParaRPr>
              <a:solidFill>
                <a:srgbClr val="233E30"/>
              </a:solidFill>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8A14BAD-2510-701D-0F5C-9017257FD543}"/>
              </a:ext>
            </a:extLst>
          </p:cNvPr>
          <p:cNvSpPr>
            <a:spLocks noGrp="1"/>
          </p:cNvSpPr>
          <p:nvPr>
            <p:ph type="pic" idx="2"/>
          </p:nvPr>
        </p:nvSpPr>
        <p:spPr>
          <a:xfrm>
            <a:off x="4977300" y="216131"/>
            <a:ext cx="4166700" cy="5143500"/>
          </a:xfrm>
        </p:spPr>
        <p:txBody>
          <a:bodyPr/>
          <a:lstStyle/>
          <a:p>
            <a:r>
              <a:rPr lang="en-US" dirty="0"/>
              <a:t>• React components must return exactly one parent element.</a:t>
            </a:r>
          </a:p>
          <a:p>
            <a:r>
              <a:rPr lang="en-US" dirty="0">
                <a:latin typeface="Source Code Pro" panose="020B0509030403020204" pitchFamily="49" charset="0"/>
                <a:ea typeface="Source Code Pro" panose="020B0509030403020204" pitchFamily="49" charset="0"/>
              </a:rPr>
              <a:t>• In this example, &lt;h1&gt; and &lt;p&gt; are side-by-side with no parent.</a:t>
            </a:r>
          </a:p>
          <a:p>
            <a:r>
              <a:rPr lang="en-US" dirty="0">
                <a:latin typeface="Source Code Pro" panose="020B0509030403020204" pitchFamily="49" charset="0"/>
                <a:ea typeface="Source Code Pro" panose="020B0509030403020204" pitchFamily="49" charset="0"/>
              </a:rPr>
              <a:t>• This will throw an error:</a:t>
            </a:r>
          </a:p>
          <a:p>
            <a:r>
              <a:rPr lang="en-US" dirty="0">
                <a:latin typeface="Source Code Pro" panose="020B0509030403020204" pitchFamily="49" charset="0"/>
                <a:ea typeface="Source Code Pro" panose="020B0509030403020204" pitchFamily="49" charset="0"/>
              </a:rPr>
              <a:t>“Adjacent JSX elements must be wrapped in an enclosing tag.”</a:t>
            </a:r>
          </a:p>
          <a:p>
            <a:endParaRPr lang="en-US" dirty="0"/>
          </a:p>
          <a:p>
            <a:pPr algn="l" rtl="0"/>
            <a:endParaRPr lang="en-US" dirty="0"/>
          </a:p>
        </p:txBody>
      </p:sp>
      <p:sp>
        <p:nvSpPr>
          <p:cNvPr id="5" name="Title 4">
            <a:extLst>
              <a:ext uri="{FF2B5EF4-FFF2-40B4-BE49-F238E27FC236}">
                <a16:creationId xmlns:a16="http://schemas.microsoft.com/office/drawing/2014/main" id="{3EE9E3DA-E818-8A89-A697-F689A44AD933}"/>
              </a:ext>
            </a:extLst>
          </p:cNvPr>
          <p:cNvSpPr>
            <a:spLocks noGrp="1"/>
          </p:cNvSpPr>
          <p:nvPr>
            <p:ph type="title"/>
          </p:nvPr>
        </p:nvSpPr>
        <p:spPr/>
        <p:txBody>
          <a:bodyPr/>
          <a:lstStyle/>
          <a:p>
            <a:r>
              <a:rPr lang="en-GB" dirty="0">
                <a:solidFill>
                  <a:srgbClr val="08170F"/>
                </a:solidFill>
                <a:latin typeface="Krona One"/>
                <a:ea typeface="Krona One"/>
                <a:cs typeface="Krona One"/>
                <a:sym typeface="Krona One"/>
              </a:rPr>
              <a:t>JSX – JavaScript XML</a:t>
            </a:r>
            <a:endParaRPr lang="en-US" dirty="0"/>
          </a:p>
        </p:txBody>
      </p:sp>
      <p:sp>
        <p:nvSpPr>
          <p:cNvPr id="6" name="Text Placeholder 5">
            <a:extLst>
              <a:ext uri="{FF2B5EF4-FFF2-40B4-BE49-F238E27FC236}">
                <a16:creationId xmlns:a16="http://schemas.microsoft.com/office/drawing/2014/main" id="{17A7D0AC-415B-1C7B-1747-AF66B4A9C091}"/>
              </a:ext>
            </a:extLst>
          </p:cNvPr>
          <p:cNvSpPr>
            <a:spLocks noGrp="1"/>
          </p:cNvSpPr>
          <p:nvPr>
            <p:ph type="body" idx="1"/>
          </p:nvPr>
        </p:nvSpPr>
        <p:spPr/>
        <p:txBody>
          <a:bodyPr>
            <a:normAutofit fontScale="85000" lnSpcReduction="20000"/>
          </a:bodyPr>
          <a:lstStyle/>
          <a:p>
            <a:pPr marL="457200" lvl="0" indent="-298450" algn="l" rtl="0">
              <a:spcBef>
                <a:spcPts val="0"/>
              </a:spcBef>
              <a:spcAft>
                <a:spcPts val="0"/>
              </a:spcAft>
              <a:buClr>
                <a:srgbClr val="233E30"/>
              </a:buClr>
              <a:buSzPts val="1100"/>
              <a:buFont typeface="Roboto Medium"/>
              <a:buChar char="●"/>
            </a:pPr>
            <a:r>
              <a:rPr lang="en-GB" dirty="0">
                <a:solidFill>
                  <a:srgbClr val="233E30"/>
                </a:solidFill>
                <a:latin typeface="Roboto Medium"/>
                <a:ea typeface="Roboto Medium"/>
                <a:cs typeface="Roboto Medium"/>
                <a:sym typeface="Roboto Medium"/>
              </a:rPr>
              <a:t>Looks like </a:t>
            </a:r>
            <a:r>
              <a:rPr lang="en-GB" b="1" dirty="0">
                <a:solidFill>
                  <a:srgbClr val="233E30"/>
                </a:solidFill>
                <a:latin typeface="Roboto"/>
                <a:ea typeface="Roboto"/>
                <a:cs typeface="Roboto"/>
                <a:sym typeface="Roboto"/>
              </a:rPr>
              <a:t>HTML</a:t>
            </a:r>
            <a:r>
              <a:rPr lang="en-GB" dirty="0">
                <a:solidFill>
                  <a:srgbClr val="233E30"/>
                </a:solidFill>
                <a:latin typeface="Roboto Medium"/>
                <a:ea typeface="Roboto Medium"/>
                <a:cs typeface="Roboto Medium"/>
                <a:sym typeface="Roboto Medium"/>
              </a:rPr>
              <a:t>, but it’s </a:t>
            </a:r>
            <a:r>
              <a:rPr lang="en-GB" b="1" dirty="0">
                <a:solidFill>
                  <a:srgbClr val="233E30"/>
                </a:solidFill>
                <a:latin typeface="Roboto"/>
                <a:ea typeface="Roboto"/>
                <a:cs typeface="Roboto"/>
                <a:sym typeface="Roboto"/>
              </a:rPr>
              <a:t>JavaScript</a:t>
            </a:r>
          </a:p>
          <a:p>
            <a:pPr marL="457200" lvl="0" indent="-298450" algn="l" rtl="0">
              <a:spcBef>
                <a:spcPts val="0"/>
              </a:spcBef>
              <a:spcAft>
                <a:spcPts val="0"/>
              </a:spcAft>
              <a:buClr>
                <a:srgbClr val="233E30"/>
              </a:buClr>
              <a:buSzPts val="1100"/>
              <a:buFont typeface="Roboto Medium"/>
              <a:buChar char="●"/>
            </a:pPr>
            <a:r>
              <a:rPr lang="en-GB" dirty="0">
                <a:solidFill>
                  <a:srgbClr val="233E30"/>
                </a:solidFill>
                <a:latin typeface="Roboto Medium"/>
                <a:ea typeface="Roboto Medium"/>
                <a:cs typeface="Roboto Medium"/>
                <a:sym typeface="Roboto Medium"/>
              </a:rPr>
              <a:t>Allows embedding </a:t>
            </a:r>
            <a:r>
              <a:rPr lang="en-GB" b="1" dirty="0">
                <a:solidFill>
                  <a:srgbClr val="233E30"/>
                </a:solidFill>
                <a:latin typeface="Roboto"/>
                <a:ea typeface="Roboto"/>
                <a:cs typeface="Roboto"/>
                <a:sym typeface="Roboto"/>
              </a:rPr>
              <a:t>logic</a:t>
            </a:r>
            <a:r>
              <a:rPr lang="en-GB" dirty="0">
                <a:solidFill>
                  <a:srgbClr val="233E30"/>
                </a:solidFill>
                <a:latin typeface="Roboto Medium"/>
                <a:ea typeface="Roboto Medium"/>
                <a:cs typeface="Roboto Medium"/>
                <a:sym typeface="Roboto Medium"/>
              </a:rPr>
              <a:t> in </a:t>
            </a:r>
            <a:r>
              <a:rPr lang="en-GB" b="1" dirty="0">
                <a:solidFill>
                  <a:srgbClr val="233E30"/>
                </a:solidFill>
                <a:latin typeface="Roboto"/>
                <a:ea typeface="Roboto"/>
                <a:cs typeface="Roboto"/>
                <a:sym typeface="Roboto"/>
              </a:rPr>
              <a:t>UI</a:t>
            </a:r>
          </a:p>
          <a:p>
            <a:pPr marL="457200" lvl="0" indent="-298450" algn="l" rtl="0">
              <a:spcBef>
                <a:spcPts val="0"/>
              </a:spcBef>
              <a:spcAft>
                <a:spcPts val="0"/>
              </a:spcAft>
              <a:buClr>
                <a:srgbClr val="233E30"/>
              </a:buClr>
              <a:buSzPts val="1100"/>
              <a:buFont typeface="Roboto Medium"/>
              <a:buChar char="●"/>
            </a:pPr>
            <a:r>
              <a:rPr lang="en-GB" dirty="0">
                <a:solidFill>
                  <a:srgbClr val="233E30"/>
                </a:solidFill>
                <a:latin typeface="Roboto Medium"/>
                <a:ea typeface="Roboto Medium"/>
                <a:cs typeface="Roboto Medium"/>
                <a:sym typeface="Roboto Medium"/>
              </a:rPr>
              <a:t>Example:</a:t>
            </a:r>
          </a:p>
          <a:p>
            <a:pPr marL="0" lvl="0" indent="0" algn="l" rtl="0">
              <a:spcBef>
                <a:spcPts val="1200"/>
              </a:spcBef>
              <a:spcAft>
                <a:spcPts val="0"/>
              </a:spcAft>
              <a:buNone/>
            </a:pPr>
            <a:r>
              <a:rPr lang="en-GB" dirty="0" err="1">
                <a:solidFill>
                  <a:srgbClr val="233E30"/>
                </a:solidFill>
                <a:latin typeface="Source Code Pro Medium"/>
                <a:ea typeface="Source Code Pro Medium"/>
                <a:cs typeface="Source Code Pro Medium"/>
                <a:sym typeface="Source Code Pro Medium"/>
              </a:rPr>
              <a:t>const</a:t>
            </a:r>
            <a:r>
              <a:rPr lang="en-GB" dirty="0">
                <a:solidFill>
                  <a:srgbClr val="233E30"/>
                </a:solidFill>
                <a:latin typeface="Source Code Pro Medium"/>
                <a:ea typeface="Source Code Pro Medium"/>
                <a:cs typeface="Source Code Pro Medium"/>
                <a:sym typeface="Source Code Pro Medium"/>
              </a:rPr>
              <a:t> name = "React"; </a:t>
            </a:r>
          </a:p>
          <a:p>
            <a:pPr marL="0" lvl="0" indent="0" algn="l" rtl="0">
              <a:spcBef>
                <a:spcPts val="1200"/>
              </a:spcBef>
              <a:spcAft>
                <a:spcPts val="0"/>
              </a:spcAft>
              <a:buNone/>
            </a:pPr>
            <a:r>
              <a:rPr lang="en-GB" dirty="0">
                <a:solidFill>
                  <a:srgbClr val="233E30"/>
                </a:solidFill>
                <a:latin typeface="Source Code Pro Medium"/>
                <a:ea typeface="Source Code Pro Medium"/>
                <a:cs typeface="Source Code Pro Medium"/>
                <a:sym typeface="Source Code Pro Medium"/>
              </a:rPr>
              <a:t>return Hello, {name}!;</a:t>
            </a:r>
          </a:p>
          <a:p>
            <a:pPr marL="457200" lvl="0" indent="-298450" algn="l" rtl="0">
              <a:spcBef>
                <a:spcPts val="1200"/>
              </a:spcBef>
              <a:spcAft>
                <a:spcPts val="0"/>
              </a:spcAft>
              <a:buClr>
                <a:srgbClr val="233E30"/>
              </a:buClr>
              <a:buSzPts val="1100"/>
              <a:buFont typeface="Roboto Medium"/>
              <a:buChar char="●"/>
            </a:pPr>
            <a:r>
              <a:rPr lang="en-GB" dirty="0">
                <a:solidFill>
                  <a:srgbClr val="233E30"/>
                </a:solidFill>
                <a:latin typeface="Roboto Medium"/>
                <a:ea typeface="Roboto Medium"/>
                <a:cs typeface="Roboto Medium"/>
                <a:sym typeface="Roboto Medium"/>
              </a:rPr>
              <a:t>Must return one </a:t>
            </a:r>
            <a:r>
              <a:rPr lang="en-GB" b="1" dirty="0">
                <a:solidFill>
                  <a:srgbClr val="233E30"/>
                </a:solidFill>
                <a:latin typeface="Roboto"/>
                <a:ea typeface="Roboto"/>
                <a:cs typeface="Roboto"/>
                <a:sym typeface="Roboto"/>
              </a:rPr>
              <a:t>parent element:</a:t>
            </a:r>
          </a:p>
          <a:p>
            <a:pPr marL="158750" lvl="0" indent="0" algn="l" rtl="0">
              <a:spcBef>
                <a:spcPts val="1200"/>
              </a:spcBef>
              <a:spcAft>
                <a:spcPts val="0"/>
              </a:spcAft>
              <a:buClr>
                <a:srgbClr val="233E30"/>
              </a:buClr>
              <a:buSzPts val="1100"/>
              <a:buNone/>
            </a:pPr>
            <a:r>
              <a:rPr lang="en-GB" dirty="0">
                <a:solidFill>
                  <a:srgbClr val="233E30"/>
                </a:solidFill>
                <a:latin typeface="Source Code Pro" panose="020B0509030403020204" pitchFamily="49" charset="0"/>
                <a:ea typeface="Source Code Pro" panose="020B0509030403020204" pitchFamily="49" charset="0"/>
                <a:cs typeface="Roboto"/>
                <a:sym typeface="Roboto"/>
              </a:rPr>
              <a:t>function </a:t>
            </a:r>
            <a:r>
              <a:rPr lang="en-GB" dirty="0" err="1">
                <a:solidFill>
                  <a:srgbClr val="233E30"/>
                </a:solidFill>
                <a:latin typeface="Source Code Pro" panose="020B0509030403020204" pitchFamily="49" charset="0"/>
                <a:ea typeface="Source Code Pro" panose="020B0509030403020204" pitchFamily="49" charset="0"/>
                <a:cs typeface="Roboto"/>
                <a:sym typeface="Roboto"/>
              </a:rPr>
              <a:t>MyComponent</a:t>
            </a:r>
            <a:r>
              <a:rPr lang="en-GB" dirty="0">
                <a:solidFill>
                  <a:srgbClr val="233E30"/>
                </a:solidFill>
                <a:latin typeface="Source Code Pro" panose="020B0509030403020204" pitchFamily="49" charset="0"/>
                <a:ea typeface="Source Code Pro" panose="020B0509030403020204" pitchFamily="49" charset="0"/>
                <a:cs typeface="Roboto"/>
                <a:sym typeface="Roboto"/>
              </a:rPr>
              <a:t>() {</a:t>
            </a:r>
          </a:p>
          <a:p>
            <a:pPr marL="158750" lvl="0" indent="0" algn="l" rtl="0">
              <a:spcBef>
                <a:spcPts val="1200"/>
              </a:spcBef>
              <a:spcAft>
                <a:spcPts val="0"/>
              </a:spcAft>
              <a:buClr>
                <a:srgbClr val="233E30"/>
              </a:buClr>
              <a:buSzPts val="1100"/>
              <a:buNone/>
            </a:pPr>
            <a:r>
              <a:rPr lang="en-GB" dirty="0">
                <a:solidFill>
                  <a:srgbClr val="233E30"/>
                </a:solidFill>
                <a:latin typeface="Source Code Pro" panose="020B0509030403020204" pitchFamily="49" charset="0"/>
                <a:ea typeface="Source Code Pro" panose="020B0509030403020204" pitchFamily="49" charset="0"/>
                <a:cs typeface="Roboto"/>
                <a:sym typeface="Roboto"/>
              </a:rPr>
              <a:t>  return (</a:t>
            </a:r>
          </a:p>
          <a:p>
            <a:pPr marL="158750" lvl="0" indent="0" algn="l" rtl="0">
              <a:spcBef>
                <a:spcPts val="1200"/>
              </a:spcBef>
              <a:spcAft>
                <a:spcPts val="0"/>
              </a:spcAft>
              <a:buClr>
                <a:srgbClr val="233E30"/>
              </a:buClr>
              <a:buSzPts val="1100"/>
              <a:buNone/>
            </a:pPr>
            <a:r>
              <a:rPr lang="en-GB" dirty="0">
                <a:solidFill>
                  <a:srgbClr val="233E30"/>
                </a:solidFill>
                <a:latin typeface="Source Code Pro" panose="020B0509030403020204" pitchFamily="49" charset="0"/>
                <a:ea typeface="Source Code Pro" panose="020B0509030403020204" pitchFamily="49" charset="0"/>
                <a:cs typeface="Roboto"/>
                <a:sym typeface="Roboto"/>
              </a:rPr>
              <a:t>    &lt;h1&gt;Hello&lt;/h1&gt;</a:t>
            </a:r>
          </a:p>
          <a:p>
            <a:pPr marL="158750" lvl="0" indent="0" algn="l" rtl="0">
              <a:spcBef>
                <a:spcPts val="1200"/>
              </a:spcBef>
              <a:spcAft>
                <a:spcPts val="0"/>
              </a:spcAft>
              <a:buClr>
                <a:srgbClr val="233E30"/>
              </a:buClr>
              <a:buSzPts val="1100"/>
              <a:buNone/>
            </a:pPr>
            <a:r>
              <a:rPr lang="en-GB" dirty="0">
                <a:solidFill>
                  <a:srgbClr val="233E30"/>
                </a:solidFill>
                <a:latin typeface="Source Code Pro" panose="020B0509030403020204" pitchFamily="49" charset="0"/>
                <a:ea typeface="Source Code Pro" panose="020B0509030403020204" pitchFamily="49" charset="0"/>
                <a:cs typeface="Roboto"/>
                <a:sym typeface="Roboto"/>
              </a:rPr>
              <a:t>    &lt;p&gt;Welcome to my app&lt;/p&gt;</a:t>
            </a:r>
          </a:p>
          <a:p>
            <a:pPr marL="158750" lvl="0" indent="0" algn="l" rtl="0">
              <a:spcBef>
                <a:spcPts val="1200"/>
              </a:spcBef>
              <a:spcAft>
                <a:spcPts val="0"/>
              </a:spcAft>
              <a:buClr>
                <a:srgbClr val="233E30"/>
              </a:buClr>
              <a:buSzPts val="1100"/>
              <a:buNone/>
            </a:pPr>
            <a:r>
              <a:rPr lang="en-GB" dirty="0">
                <a:solidFill>
                  <a:srgbClr val="233E30"/>
                </a:solidFill>
                <a:latin typeface="Source Code Pro" panose="020B0509030403020204" pitchFamily="49" charset="0"/>
                <a:ea typeface="Source Code Pro" panose="020B0509030403020204" pitchFamily="49" charset="0"/>
                <a:cs typeface="Roboto"/>
                <a:sym typeface="Roboto"/>
              </a:rPr>
              <a:t>  );</a:t>
            </a:r>
          </a:p>
          <a:p>
            <a:pPr marL="158750" lvl="0" indent="0" algn="l" rtl="0">
              <a:spcBef>
                <a:spcPts val="1200"/>
              </a:spcBef>
              <a:spcAft>
                <a:spcPts val="0"/>
              </a:spcAft>
              <a:buClr>
                <a:srgbClr val="233E30"/>
              </a:buClr>
              <a:buSzPts val="1100"/>
              <a:buNone/>
            </a:pPr>
            <a:r>
              <a:rPr lang="en-GB" dirty="0">
                <a:solidFill>
                  <a:srgbClr val="233E30"/>
                </a:solidFill>
                <a:latin typeface="Source Code Pro" panose="020B0509030403020204" pitchFamily="49" charset="0"/>
                <a:ea typeface="Source Code Pro" panose="020B0509030403020204" pitchFamily="49" charset="0"/>
                <a:cs typeface="Roboto"/>
                <a:sym typeface="Roboto"/>
              </a:rPr>
              <a:t>}</a:t>
            </a:r>
          </a:p>
          <a:p>
            <a:endParaRPr lang="en-US" dirty="0"/>
          </a:p>
        </p:txBody>
      </p:sp>
    </p:spTree>
    <p:extLst>
      <p:ext uri="{BB962C8B-B14F-4D97-AF65-F5344CB8AC3E}">
        <p14:creationId xmlns:p14="http://schemas.microsoft.com/office/powerpoint/2010/main" val="192977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610"/>
        <p:cNvGrpSpPr/>
        <p:nvPr/>
      </p:nvGrpSpPr>
      <p:grpSpPr>
        <a:xfrm>
          <a:off x="0" y="0"/>
          <a:ext cx="0" cy="0"/>
          <a:chOff x="0" y="0"/>
          <a:chExt cx="0" cy="0"/>
        </a:xfrm>
      </p:grpSpPr>
      <p:sp>
        <p:nvSpPr>
          <p:cNvPr id="1611" name="Google Shape;1611;p151"/>
          <p:cNvSpPr txBox="1">
            <a:spLocks noGrp="1"/>
          </p:cNvSpPr>
          <p:nvPr>
            <p:ph type="title" idx="4294967295"/>
          </p:nvPr>
        </p:nvSpPr>
        <p:spPr>
          <a:xfrm>
            <a:off x="566250" y="445025"/>
            <a:ext cx="4093500" cy="9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Understanding Props in React</a:t>
            </a:r>
            <a:endParaRPr>
              <a:solidFill>
                <a:srgbClr val="08170F"/>
              </a:solidFill>
              <a:latin typeface="Krona One"/>
              <a:ea typeface="Krona One"/>
              <a:cs typeface="Krona One"/>
              <a:sym typeface="Krona One"/>
            </a:endParaRPr>
          </a:p>
        </p:txBody>
      </p:sp>
      <p:sp>
        <p:nvSpPr>
          <p:cNvPr id="1612" name="Google Shape;1612;p151"/>
          <p:cNvSpPr txBox="1">
            <a:spLocks noGrp="1"/>
          </p:cNvSpPr>
          <p:nvPr>
            <p:ph type="body" idx="4294967295"/>
          </p:nvPr>
        </p:nvSpPr>
        <p:spPr>
          <a:xfrm>
            <a:off x="566250" y="1382725"/>
            <a:ext cx="3986700" cy="12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233E30"/>
                </a:solidFill>
                <a:latin typeface="Roboto"/>
                <a:ea typeface="Roboto"/>
                <a:cs typeface="Roboto"/>
                <a:sym typeface="Roboto"/>
              </a:rPr>
              <a:t>What are Props?</a:t>
            </a:r>
            <a:endParaRPr b="1">
              <a:solidFill>
                <a:srgbClr val="233E30"/>
              </a:solidFill>
              <a:latin typeface="Roboto"/>
              <a:ea typeface="Roboto"/>
              <a:cs typeface="Roboto"/>
              <a:sym typeface="Roboto"/>
            </a:endParaRPr>
          </a:p>
          <a:p>
            <a:pPr marL="0" lvl="0" indent="0" algn="l" rtl="0">
              <a:spcBef>
                <a:spcPts val="1200"/>
              </a:spcBef>
              <a:spcAft>
                <a:spcPts val="0"/>
              </a:spcAft>
              <a:buNone/>
            </a:pPr>
            <a:r>
              <a:rPr lang="en-GB">
                <a:solidFill>
                  <a:srgbClr val="233E30"/>
                </a:solidFill>
                <a:latin typeface="Roboto Medium"/>
                <a:ea typeface="Roboto Medium"/>
                <a:cs typeface="Roboto Medium"/>
                <a:sym typeface="Roboto Medium"/>
              </a:rPr>
              <a:t>Props (short for properties) are used to pass data from one component to another, enabling dynamic rendering.</a:t>
            </a: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endParaRPr>
              <a:solidFill>
                <a:srgbClr val="233E30"/>
              </a:solidFill>
              <a:latin typeface="Roboto Medium"/>
              <a:ea typeface="Roboto Medium"/>
              <a:cs typeface="Roboto Medium"/>
              <a:sym typeface="Roboto Medium"/>
            </a:endParaRPr>
          </a:p>
          <a:p>
            <a:pPr marL="0" lvl="0" indent="0" algn="l" rtl="0">
              <a:spcBef>
                <a:spcPts val="1200"/>
              </a:spcBef>
              <a:spcAft>
                <a:spcPts val="1200"/>
              </a:spcAft>
              <a:buNone/>
            </a:pPr>
            <a:endParaRPr>
              <a:solidFill>
                <a:srgbClr val="233E30"/>
              </a:solidFill>
              <a:latin typeface="Roboto Medium"/>
              <a:ea typeface="Roboto Medium"/>
              <a:cs typeface="Roboto Medium"/>
              <a:sym typeface="Roboto Medium"/>
            </a:endParaRPr>
          </a:p>
        </p:txBody>
      </p:sp>
      <p:pic>
        <p:nvPicPr>
          <p:cNvPr id="1613" name="Google Shape;1613;p151" title="demo.jpg"/>
          <p:cNvPicPr preferRelativeResize="0"/>
          <p:nvPr/>
        </p:nvPicPr>
        <p:blipFill>
          <a:blip r:embed="rId3">
            <a:alphaModFix/>
          </a:blip>
          <a:stretch>
            <a:fillRect/>
          </a:stretch>
        </p:blipFill>
        <p:spPr>
          <a:xfrm>
            <a:off x="1288150" y="2521850"/>
            <a:ext cx="6266450" cy="2558149"/>
          </a:xfrm>
          <a:prstGeom prst="rect">
            <a:avLst/>
          </a:prstGeom>
          <a:noFill/>
          <a:ln>
            <a:noFill/>
          </a:ln>
        </p:spPr>
      </p:pic>
      <p:sp>
        <p:nvSpPr>
          <p:cNvPr id="1614" name="Google Shape;1614;p151"/>
          <p:cNvSpPr txBox="1"/>
          <p:nvPr/>
        </p:nvSpPr>
        <p:spPr>
          <a:xfrm>
            <a:off x="5270500" y="326575"/>
            <a:ext cx="3000000" cy="23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100" b="1">
                <a:solidFill>
                  <a:srgbClr val="233E30"/>
                </a:solidFill>
                <a:latin typeface="Roboto"/>
                <a:ea typeface="Roboto"/>
                <a:cs typeface="Roboto"/>
                <a:sym typeface="Roboto"/>
              </a:rPr>
              <a:t>Passing Props to Components: &lt;ComponentName props=value/&gt;</a:t>
            </a:r>
            <a:endParaRPr sz="1100" b="1">
              <a:solidFill>
                <a:srgbClr val="233E30"/>
              </a:solidFill>
              <a:latin typeface="Roboto"/>
              <a:ea typeface="Roboto"/>
              <a:cs typeface="Roboto"/>
              <a:sym typeface="Roboto"/>
            </a:endParaRPr>
          </a:p>
          <a:p>
            <a:pPr marL="0" lvl="0" indent="0" algn="l" rtl="0">
              <a:lnSpc>
                <a:spcPct val="115000"/>
              </a:lnSpc>
              <a:spcBef>
                <a:spcPts val="1200"/>
              </a:spcBef>
              <a:spcAft>
                <a:spcPts val="0"/>
              </a:spcAft>
              <a:buNone/>
            </a:pPr>
            <a:r>
              <a:rPr lang="en-GB" sz="1100" b="1">
                <a:solidFill>
                  <a:srgbClr val="233E30"/>
                </a:solidFill>
                <a:latin typeface="Roboto"/>
                <a:ea typeface="Roboto"/>
                <a:cs typeface="Roboto"/>
                <a:sym typeface="Roboto"/>
              </a:rPr>
              <a:t>&lt;Greeting name=”Stephen”/&gt;</a:t>
            </a:r>
            <a:endParaRPr sz="1100" b="1">
              <a:solidFill>
                <a:srgbClr val="233E30"/>
              </a:solidFill>
              <a:latin typeface="Roboto"/>
              <a:ea typeface="Roboto"/>
              <a:cs typeface="Roboto"/>
              <a:sym typeface="Roboto"/>
            </a:endParaRPr>
          </a:p>
          <a:p>
            <a:pPr marL="0" lvl="0" indent="0" algn="l" rtl="0">
              <a:lnSpc>
                <a:spcPct val="115000"/>
              </a:lnSpc>
              <a:spcBef>
                <a:spcPts val="1200"/>
              </a:spcBef>
              <a:spcAft>
                <a:spcPts val="0"/>
              </a:spcAft>
              <a:buNone/>
            </a:pPr>
            <a:r>
              <a:rPr lang="en-GB" sz="1100" b="1">
                <a:solidFill>
                  <a:srgbClr val="233E30"/>
                </a:solidFill>
                <a:latin typeface="Roboto"/>
                <a:ea typeface="Roboto"/>
                <a:cs typeface="Roboto"/>
                <a:sym typeface="Roboto"/>
              </a:rPr>
              <a:t>Destructuring Props</a:t>
            </a:r>
            <a:endParaRPr sz="1100" b="1">
              <a:solidFill>
                <a:srgbClr val="233E30"/>
              </a:solidFill>
              <a:latin typeface="Roboto"/>
              <a:ea typeface="Roboto"/>
              <a:cs typeface="Roboto"/>
              <a:sym typeface="Roboto"/>
            </a:endParaRPr>
          </a:p>
          <a:p>
            <a:pPr marL="0" lvl="0" indent="0" algn="l" rtl="0">
              <a:lnSpc>
                <a:spcPct val="115000"/>
              </a:lnSpc>
              <a:spcBef>
                <a:spcPts val="1200"/>
              </a:spcBef>
              <a:spcAft>
                <a:spcPts val="0"/>
              </a:spcAft>
              <a:buNone/>
            </a:pPr>
            <a:r>
              <a:rPr lang="en-GB" sz="1100">
                <a:solidFill>
                  <a:srgbClr val="233E30"/>
                </a:solidFill>
                <a:latin typeface="Roboto Medium"/>
                <a:ea typeface="Roboto Medium"/>
                <a:cs typeface="Roboto Medium"/>
                <a:sym typeface="Roboto Medium"/>
              </a:rPr>
              <a:t>Destructuring can simplify prop usage:</a:t>
            </a:r>
            <a:endParaRPr sz="1100">
              <a:solidFill>
                <a:srgbClr val="233E30"/>
              </a:solidFill>
              <a:latin typeface="Roboto Medium"/>
              <a:ea typeface="Roboto Medium"/>
              <a:cs typeface="Roboto Medium"/>
              <a:sym typeface="Roboto Medium"/>
            </a:endParaRPr>
          </a:p>
          <a:p>
            <a:pPr marL="0" lvl="0" indent="0" algn="l" rtl="0">
              <a:lnSpc>
                <a:spcPct val="115000"/>
              </a:lnSpc>
              <a:spcBef>
                <a:spcPts val="1200"/>
              </a:spcBef>
              <a:spcAft>
                <a:spcPts val="1200"/>
              </a:spcAft>
              <a:buNone/>
            </a:pPr>
            <a:r>
              <a:rPr lang="en-GB" sz="1100">
                <a:solidFill>
                  <a:srgbClr val="233E30"/>
                </a:solidFill>
                <a:latin typeface="Roboto Medium"/>
                <a:ea typeface="Roboto Medium"/>
                <a:cs typeface="Roboto Medium"/>
                <a:sym typeface="Roboto Medium"/>
              </a:rPr>
              <a:t> </a:t>
            </a:r>
            <a:r>
              <a:rPr lang="en-GB" sz="1100" b="1">
                <a:solidFill>
                  <a:srgbClr val="233E30"/>
                </a:solidFill>
                <a:latin typeface="Roboto"/>
                <a:ea typeface="Roboto"/>
                <a:cs typeface="Roboto"/>
                <a:sym typeface="Roboto"/>
              </a:rPr>
              <a:t>function Greeting() {</a:t>
            </a:r>
            <a:br>
              <a:rPr lang="en-GB" sz="1100" b="1">
                <a:solidFill>
                  <a:srgbClr val="233E30"/>
                </a:solidFill>
                <a:latin typeface="Roboto"/>
                <a:ea typeface="Roboto"/>
                <a:cs typeface="Roboto"/>
                <a:sym typeface="Roboto"/>
              </a:rPr>
            </a:br>
            <a:r>
              <a:rPr lang="en-GB" sz="1100" b="1">
                <a:solidFill>
                  <a:srgbClr val="233E30"/>
                </a:solidFill>
                <a:latin typeface="Roboto"/>
                <a:ea typeface="Roboto"/>
                <a:cs typeface="Roboto"/>
                <a:sym typeface="Roboto"/>
              </a:rPr>
              <a:t>  return &lt;**h1</a:t>
            </a:r>
            <a:r>
              <a:rPr lang="en-GB" sz="1100">
                <a:solidFill>
                  <a:srgbClr val="233E30"/>
                </a:solidFill>
                <a:latin typeface="Roboto Medium"/>
                <a:ea typeface="Roboto Medium"/>
                <a:cs typeface="Roboto Medium"/>
                <a:sym typeface="Roboto Medium"/>
              </a:rPr>
              <a:t>&gt;Hello, {</a:t>
            </a:r>
            <a:r>
              <a:rPr lang="en-GB" sz="1100" b="1">
                <a:solidFill>
                  <a:srgbClr val="233E30"/>
                </a:solidFill>
                <a:latin typeface="Roboto"/>
                <a:ea typeface="Roboto"/>
                <a:cs typeface="Roboto"/>
                <a:sym typeface="Roboto"/>
              </a:rPr>
              <a:t>name}!</a:t>
            </a:r>
            <a:r>
              <a:rPr lang="en-GB" sz="1100">
                <a:solidFill>
                  <a:srgbClr val="233E30"/>
                </a:solidFill>
                <a:latin typeface="Roboto Medium"/>
                <a:ea typeface="Roboto Medium"/>
                <a:cs typeface="Roboto Medium"/>
                <a:sym typeface="Roboto Medium"/>
              </a:rPr>
              <a:t>&lt;/</a:t>
            </a:r>
            <a:r>
              <a:rPr lang="en-GB" sz="1100" b="1">
                <a:solidFill>
                  <a:srgbClr val="233E30"/>
                </a:solidFill>
                <a:latin typeface="Roboto"/>
                <a:ea typeface="Roboto"/>
                <a:cs typeface="Roboto"/>
                <a:sym typeface="Roboto"/>
              </a:rPr>
              <a:t>h</a:t>
            </a:r>
            <a:r>
              <a:rPr lang="en-GB" sz="1100">
                <a:solidFill>
                  <a:srgbClr val="233E30"/>
                </a:solidFill>
                <a:latin typeface="Roboto Medium"/>
                <a:ea typeface="Roboto Medium"/>
                <a:cs typeface="Roboto Medium"/>
                <a:sym typeface="Roboto Medium"/>
              </a:rPr>
              <a:t>1**&gt;;</a:t>
            </a:r>
            <a:br>
              <a:rPr lang="en-GB" sz="1100">
                <a:solidFill>
                  <a:srgbClr val="233E30"/>
                </a:solidFill>
                <a:latin typeface="Roboto Medium"/>
                <a:ea typeface="Roboto Medium"/>
                <a:cs typeface="Roboto Medium"/>
                <a:sym typeface="Roboto Medium"/>
              </a:rPr>
            </a:br>
            <a:r>
              <a:rPr lang="en-GB" sz="1100">
                <a:solidFill>
                  <a:srgbClr val="233E30"/>
                </a:solidFill>
                <a:latin typeface="Roboto Medium"/>
                <a:ea typeface="Roboto Medium"/>
                <a:cs typeface="Roboto Medium"/>
                <a:sym typeface="Roboto Medium"/>
              </a:rPr>
              <a:t>}</a:t>
            </a:r>
            <a:endParaRPr sz="1100">
              <a:solidFill>
                <a:srgbClr val="233E30"/>
              </a:solidFill>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618"/>
        <p:cNvGrpSpPr/>
        <p:nvPr/>
      </p:nvGrpSpPr>
      <p:grpSpPr>
        <a:xfrm>
          <a:off x="0" y="0"/>
          <a:ext cx="0" cy="0"/>
          <a:chOff x="0" y="0"/>
          <a:chExt cx="0" cy="0"/>
        </a:xfrm>
      </p:grpSpPr>
      <p:pic>
        <p:nvPicPr>
          <p:cNvPr id="1619" name="Google Shape;1619;p152"/>
          <p:cNvPicPr preferRelativeResize="0">
            <a:picLocks noGrp="1"/>
          </p:cNvPicPr>
          <p:nvPr>
            <p:ph type="pic" idx="2"/>
          </p:nvPr>
        </p:nvPicPr>
        <p:blipFill rotWithShape="1">
          <a:blip r:embed="rId3">
            <a:alphaModFix/>
          </a:blip>
          <a:srcRect l="9494" r="9494"/>
          <a:stretch/>
        </p:blipFill>
        <p:spPr>
          <a:xfrm>
            <a:off x="4977275" y="0"/>
            <a:ext cx="4166700" cy="5143500"/>
          </a:xfrm>
          <a:prstGeom prst="rect">
            <a:avLst/>
          </a:prstGeom>
        </p:spPr>
      </p:pic>
      <p:sp>
        <p:nvSpPr>
          <p:cNvPr id="1620" name="Google Shape;1620;p152"/>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Props – Passing Data</a:t>
            </a:r>
            <a:endParaRPr>
              <a:solidFill>
                <a:srgbClr val="08170F"/>
              </a:solidFill>
              <a:latin typeface="Krona One"/>
              <a:ea typeface="Krona One"/>
              <a:cs typeface="Krona One"/>
              <a:sym typeface="Krona One"/>
            </a:endParaRPr>
          </a:p>
        </p:txBody>
      </p:sp>
      <p:sp>
        <p:nvSpPr>
          <p:cNvPr id="1621" name="Google Shape;1621;p152"/>
          <p:cNvSpPr txBox="1">
            <a:spLocks noGrp="1"/>
          </p:cNvSpPr>
          <p:nvPr>
            <p:ph type="body" idx="1"/>
          </p:nvPr>
        </p:nvSpPr>
        <p:spPr>
          <a:xfrm>
            <a:off x="566250" y="1382725"/>
            <a:ext cx="3986700" cy="35817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33E30"/>
              </a:buClr>
              <a:buSzPts val="1100"/>
              <a:buFont typeface="Roboto"/>
              <a:buChar char="●"/>
            </a:pPr>
            <a:r>
              <a:rPr lang="en-GB" b="1">
                <a:solidFill>
                  <a:srgbClr val="233E30"/>
                </a:solidFill>
                <a:latin typeface="Roboto"/>
                <a:ea typeface="Roboto"/>
                <a:cs typeface="Roboto"/>
                <a:sym typeface="Roboto"/>
              </a:rPr>
              <a:t>Props = function inputs:</a:t>
            </a:r>
            <a:r>
              <a:rPr lang="en-GB">
                <a:solidFill>
                  <a:srgbClr val="233E30"/>
                </a:solidFill>
                <a:latin typeface="Roboto"/>
                <a:ea typeface="Roboto"/>
                <a:cs typeface="Roboto"/>
                <a:sym typeface="Roboto"/>
              </a:rPr>
              <a:t> In React, props serve as the primary means of passing data and event handlers from a parent component to a child component, enabling a clear flow of information and functionality.</a:t>
            </a:r>
            <a:endParaRPr>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a:buChar char="●"/>
            </a:pPr>
            <a:r>
              <a:rPr lang="en-GB" b="1">
                <a:solidFill>
                  <a:srgbClr val="233E30"/>
                </a:solidFill>
                <a:latin typeface="Roboto"/>
                <a:ea typeface="Roboto"/>
                <a:cs typeface="Roboto"/>
                <a:sym typeface="Roboto"/>
              </a:rPr>
              <a:t>Flow from parent to child: </a:t>
            </a:r>
            <a:r>
              <a:rPr lang="en-GB">
                <a:solidFill>
                  <a:srgbClr val="233E30"/>
                </a:solidFill>
                <a:latin typeface="Roboto"/>
                <a:ea typeface="Roboto"/>
                <a:cs typeface="Roboto"/>
                <a:sym typeface="Roboto"/>
              </a:rPr>
              <a:t>The unidirectional data flow in React ensures that data is passed down from parent components to child components, maintaining a predictable structure and enhancing the overall maintainability of the application.</a:t>
            </a:r>
            <a:endParaRPr>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a:buChar char="●"/>
            </a:pPr>
            <a:r>
              <a:rPr lang="en-GB" b="1">
                <a:solidFill>
                  <a:srgbClr val="233E30"/>
                </a:solidFill>
                <a:latin typeface="Roboto"/>
                <a:ea typeface="Roboto"/>
                <a:cs typeface="Roboto"/>
                <a:sym typeface="Roboto"/>
              </a:rPr>
              <a:t>Immutable:</a:t>
            </a:r>
            <a:r>
              <a:rPr lang="en-GB">
                <a:solidFill>
                  <a:srgbClr val="233E30"/>
                </a:solidFill>
                <a:latin typeface="Roboto"/>
                <a:ea typeface="Roboto"/>
                <a:cs typeface="Roboto"/>
                <a:sym typeface="Roboto"/>
              </a:rPr>
              <a:t> Props are immutable, meaning that once they are set by the parent component, they cannot be altered by the child component, which helps to prevent unintended side effects and promotes a more stable and reliable application architecture.</a:t>
            </a:r>
            <a:endParaRPr>
              <a:solidFill>
                <a:srgbClr val="233E3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25"/>
        <p:cNvGrpSpPr/>
        <p:nvPr/>
      </p:nvGrpSpPr>
      <p:grpSpPr>
        <a:xfrm>
          <a:off x="0" y="0"/>
          <a:ext cx="0" cy="0"/>
          <a:chOff x="0" y="0"/>
          <a:chExt cx="0" cy="0"/>
        </a:xfrm>
      </p:grpSpPr>
      <p:sp>
        <p:nvSpPr>
          <p:cNvPr id="1626" name="Google Shape;1626;p153"/>
          <p:cNvSpPr txBox="1">
            <a:spLocks noGrp="1"/>
          </p:cNvSpPr>
          <p:nvPr>
            <p:ph type="title"/>
          </p:nvPr>
        </p:nvSpPr>
        <p:spPr>
          <a:xfrm>
            <a:off x="404525" y="445025"/>
            <a:ext cx="7679700" cy="7269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GB">
                <a:solidFill>
                  <a:schemeClr val="dk1"/>
                </a:solidFill>
                <a:latin typeface="Krona One"/>
                <a:ea typeface="Krona One"/>
                <a:cs typeface="Krona One"/>
                <a:sym typeface="Krona One"/>
              </a:rPr>
              <a:t>Why we destructure props in React </a:t>
            </a:r>
            <a:endParaRPr>
              <a:latin typeface="Krona One"/>
              <a:ea typeface="Krona One"/>
              <a:cs typeface="Krona One"/>
              <a:sym typeface="Krona One"/>
            </a:endParaRPr>
          </a:p>
        </p:txBody>
      </p:sp>
      <p:sp>
        <p:nvSpPr>
          <p:cNvPr id="1627" name="Google Shape;1627;p153"/>
          <p:cNvSpPr txBox="1">
            <a:spLocks noGrp="1"/>
          </p:cNvSpPr>
          <p:nvPr>
            <p:ph type="body" idx="1"/>
          </p:nvPr>
        </p:nvSpPr>
        <p:spPr>
          <a:xfrm>
            <a:off x="4732600" y="2080500"/>
            <a:ext cx="4137900" cy="2848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n-GB" sz="1117"/>
              <a:t>function UserCard({ firstName, lastName, email }) {</a:t>
            </a:r>
            <a:endParaRPr sz="1117"/>
          </a:p>
          <a:p>
            <a:pPr marL="0" lvl="0" indent="0" algn="l" rtl="0">
              <a:lnSpc>
                <a:spcPct val="95000"/>
              </a:lnSpc>
              <a:spcBef>
                <a:spcPts val="1200"/>
              </a:spcBef>
              <a:spcAft>
                <a:spcPts val="0"/>
              </a:spcAft>
              <a:buSzPts val="1018"/>
              <a:buNone/>
            </a:pPr>
            <a:r>
              <a:rPr lang="en-GB" sz="1117"/>
              <a:t>  return (</a:t>
            </a:r>
            <a:endParaRPr sz="1117"/>
          </a:p>
          <a:p>
            <a:pPr marL="0" lvl="0" indent="0" algn="l" rtl="0">
              <a:lnSpc>
                <a:spcPct val="95000"/>
              </a:lnSpc>
              <a:spcBef>
                <a:spcPts val="1200"/>
              </a:spcBef>
              <a:spcAft>
                <a:spcPts val="0"/>
              </a:spcAft>
              <a:buSzPts val="1018"/>
              <a:buNone/>
            </a:pPr>
            <a:r>
              <a:rPr lang="en-GB" sz="1117"/>
              <a:t>    &lt;&gt;</a:t>
            </a:r>
            <a:endParaRPr sz="1117"/>
          </a:p>
          <a:p>
            <a:pPr marL="0" lvl="0" indent="0" algn="l" rtl="0">
              <a:lnSpc>
                <a:spcPct val="95000"/>
              </a:lnSpc>
              <a:spcBef>
                <a:spcPts val="1200"/>
              </a:spcBef>
              <a:spcAft>
                <a:spcPts val="0"/>
              </a:spcAft>
              <a:buSzPts val="1018"/>
              <a:buNone/>
            </a:pPr>
            <a:r>
              <a:rPr lang="en-GB" sz="1117"/>
              <a:t>      &lt;h1&gt;{firstName} {lastName}&lt;/h1&gt;</a:t>
            </a:r>
            <a:endParaRPr sz="1117"/>
          </a:p>
          <a:p>
            <a:pPr marL="0" lvl="0" indent="0" algn="l" rtl="0">
              <a:lnSpc>
                <a:spcPct val="95000"/>
              </a:lnSpc>
              <a:spcBef>
                <a:spcPts val="1200"/>
              </a:spcBef>
              <a:spcAft>
                <a:spcPts val="0"/>
              </a:spcAft>
              <a:buSzPts val="1018"/>
              <a:buNone/>
            </a:pPr>
            <a:r>
              <a:rPr lang="en-GB" sz="1117"/>
              <a:t>      &lt;p&gt;{email}&lt;/p&gt;</a:t>
            </a:r>
            <a:endParaRPr sz="1117"/>
          </a:p>
          <a:p>
            <a:pPr marL="0" lvl="0" indent="0" algn="l" rtl="0">
              <a:lnSpc>
                <a:spcPct val="95000"/>
              </a:lnSpc>
              <a:spcBef>
                <a:spcPts val="1200"/>
              </a:spcBef>
              <a:spcAft>
                <a:spcPts val="0"/>
              </a:spcAft>
              <a:buSzPts val="1018"/>
              <a:buNone/>
            </a:pPr>
            <a:r>
              <a:rPr lang="en-GB" sz="1117"/>
              <a:t>    &lt;/&gt;</a:t>
            </a:r>
            <a:endParaRPr sz="1117"/>
          </a:p>
          <a:p>
            <a:pPr marL="0" lvl="0" indent="0" algn="l" rtl="0">
              <a:lnSpc>
                <a:spcPct val="95000"/>
              </a:lnSpc>
              <a:spcBef>
                <a:spcPts val="1200"/>
              </a:spcBef>
              <a:spcAft>
                <a:spcPts val="0"/>
              </a:spcAft>
              <a:buSzPts val="1018"/>
              <a:buNone/>
            </a:pPr>
            <a:r>
              <a:rPr lang="en-GB" sz="1117"/>
              <a:t>  );</a:t>
            </a:r>
            <a:endParaRPr sz="1117"/>
          </a:p>
          <a:p>
            <a:pPr marL="0" lvl="0" indent="0" algn="l" rtl="0">
              <a:lnSpc>
                <a:spcPct val="95000"/>
              </a:lnSpc>
              <a:spcBef>
                <a:spcPts val="1200"/>
              </a:spcBef>
              <a:spcAft>
                <a:spcPts val="0"/>
              </a:spcAft>
              <a:buSzPts val="1018"/>
              <a:buNone/>
            </a:pPr>
            <a:r>
              <a:rPr lang="en-GB" sz="1117"/>
              <a:t>}</a:t>
            </a:r>
            <a:endParaRPr sz="1117"/>
          </a:p>
          <a:p>
            <a:pPr marL="0" lvl="0" indent="0" algn="l" rtl="0">
              <a:lnSpc>
                <a:spcPct val="95000"/>
              </a:lnSpc>
              <a:spcBef>
                <a:spcPts val="1200"/>
              </a:spcBef>
              <a:spcAft>
                <a:spcPts val="1200"/>
              </a:spcAft>
              <a:buSzPts val="1018"/>
              <a:buNone/>
            </a:pPr>
            <a:endParaRPr sz="1117"/>
          </a:p>
        </p:txBody>
      </p:sp>
      <p:sp>
        <p:nvSpPr>
          <p:cNvPr id="1628" name="Google Shape;1628;p153"/>
          <p:cNvSpPr txBox="1">
            <a:spLocks noGrp="1"/>
          </p:cNvSpPr>
          <p:nvPr>
            <p:ph type="body" idx="1"/>
          </p:nvPr>
        </p:nvSpPr>
        <p:spPr>
          <a:xfrm>
            <a:off x="404525" y="2080500"/>
            <a:ext cx="4027200" cy="2848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solidFill>
                  <a:srgbClr val="233E30"/>
                </a:solidFill>
              </a:rPr>
              <a:t>//Without destructuring:</a:t>
            </a:r>
            <a:endParaRPr>
              <a:solidFill>
                <a:srgbClr val="233E30"/>
              </a:solidFill>
            </a:endParaRPr>
          </a:p>
          <a:p>
            <a:pPr marL="0" lvl="0" indent="0" algn="l" rtl="0">
              <a:spcBef>
                <a:spcPts val="1200"/>
              </a:spcBef>
              <a:spcAft>
                <a:spcPts val="0"/>
              </a:spcAft>
              <a:buNone/>
            </a:pPr>
            <a:r>
              <a:rPr lang="en-GB">
                <a:solidFill>
                  <a:srgbClr val="233E30"/>
                </a:solidFill>
              </a:rPr>
              <a:t>function Greeting(props) {</a:t>
            </a:r>
            <a:endParaRPr>
              <a:solidFill>
                <a:srgbClr val="233E30"/>
              </a:solidFill>
            </a:endParaRPr>
          </a:p>
          <a:p>
            <a:pPr marL="0" lvl="0" indent="0" algn="l" rtl="0">
              <a:spcBef>
                <a:spcPts val="1200"/>
              </a:spcBef>
              <a:spcAft>
                <a:spcPts val="0"/>
              </a:spcAft>
              <a:buNone/>
            </a:pPr>
            <a:r>
              <a:rPr lang="en-GB">
                <a:solidFill>
                  <a:srgbClr val="233E30"/>
                </a:solidFill>
              </a:rPr>
              <a:t>  return &lt;h1&gt;Hello, {props.name}&lt;/h1&gt;;</a:t>
            </a:r>
            <a:endParaRPr>
              <a:solidFill>
                <a:srgbClr val="233E30"/>
              </a:solidFill>
            </a:endParaRPr>
          </a:p>
          <a:p>
            <a:pPr marL="0" lvl="0" indent="0" algn="l" rtl="0">
              <a:spcBef>
                <a:spcPts val="1200"/>
              </a:spcBef>
              <a:spcAft>
                <a:spcPts val="0"/>
              </a:spcAft>
              <a:buNone/>
            </a:pPr>
            <a:r>
              <a:rPr lang="en-GB">
                <a:solidFill>
                  <a:srgbClr val="233E30"/>
                </a:solidFill>
              </a:rPr>
              <a:t>}</a:t>
            </a:r>
            <a:endParaRPr>
              <a:solidFill>
                <a:srgbClr val="233E30"/>
              </a:solidFill>
            </a:endParaRPr>
          </a:p>
          <a:p>
            <a:pPr marL="0" lvl="0" indent="0" algn="l" rtl="0">
              <a:spcBef>
                <a:spcPts val="1200"/>
              </a:spcBef>
              <a:spcAft>
                <a:spcPts val="0"/>
              </a:spcAft>
              <a:buNone/>
            </a:pPr>
            <a:r>
              <a:rPr lang="en-GB">
                <a:solidFill>
                  <a:srgbClr val="233E30"/>
                </a:solidFill>
              </a:rPr>
              <a:t>//With destructuring:</a:t>
            </a:r>
            <a:endParaRPr>
              <a:solidFill>
                <a:srgbClr val="233E30"/>
              </a:solidFill>
            </a:endParaRPr>
          </a:p>
          <a:p>
            <a:pPr marL="0" lvl="0" indent="0" algn="l" rtl="0">
              <a:spcBef>
                <a:spcPts val="1200"/>
              </a:spcBef>
              <a:spcAft>
                <a:spcPts val="0"/>
              </a:spcAft>
              <a:buNone/>
            </a:pPr>
            <a:r>
              <a:rPr lang="en-GB">
                <a:solidFill>
                  <a:srgbClr val="233E30"/>
                </a:solidFill>
              </a:rPr>
              <a:t>function Greeting({ name }) {</a:t>
            </a:r>
            <a:endParaRPr>
              <a:solidFill>
                <a:srgbClr val="233E30"/>
              </a:solidFill>
            </a:endParaRPr>
          </a:p>
          <a:p>
            <a:pPr marL="0" lvl="0" indent="0" algn="l" rtl="0">
              <a:spcBef>
                <a:spcPts val="1200"/>
              </a:spcBef>
              <a:spcAft>
                <a:spcPts val="0"/>
              </a:spcAft>
              <a:buNone/>
            </a:pPr>
            <a:r>
              <a:rPr lang="en-GB">
                <a:solidFill>
                  <a:srgbClr val="233E30"/>
                </a:solidFill>
              </a:rPr>
              <a:t>  return &lt;h1&gt;Hello, {name}&lt;/h1&gt;;</a:t>
            </a:r>
            <a:endParaRPr>
              <a:solidFill>
                <a:srgbClr val="233E30"/>
              </a:solidFill>
            </a:endParaRPr>
          </a:p>
          <a:p>
            <a:pPr marL="0" lvl="0" indent="0" algn="l" rtl="0">
              <a:spcBef>
                <a:spcPts val="1200"/>
              </a:spcBef>
              <a:spcAft>
                <a:spcPts val="1200"/>
              </a:spcAft>
              <a:buNone/>
            </a:pPr>
            <a:r>
              <a:rPr lang="en-GB">
                <a:solidFill>
                  <a:srgbClr val="233E30"/>
                </a:solidFill>
              </a:rPr>
              <a:t>}</a:t>
            </a:r>
            <a:endParaRPr/>
          </a:p>
        </p:txBody>
      </p:sp>
      <p:sp>
        <p:nvSpPr>
          <p:cNvPr id="1629" name="Google Shape;1629;p153"/>
          <p:cNvSpPr txBox="1"/>
          <p:nvPr/>
        </p:nvSpPr>
        <p:spPr>
          <a:xfrm>
            <a:off x="243125" y="1171925"/>
            <a:ext cx="70323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100" b="1"/>
              <a:t>Destructure props in React</a:t>
            </a:r>
            <a:r>
              <a:rPr lang="en-GB" sz="1100"/>
              <a:t> really helps write cleaner, more readable components.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641"/>
        <p:cNvGrpSpPr/>
        <p:nvPr/>
      </p:nvGrpSpPr>
      <p:grpSpPr>
        <a:xfrm>
          <a:off x="0" y="0"/>
          <a:ext cx="0" cy="0"/>
          <a:chOff x="0" y="0"/>
          <a:chExt cx="0" cy="0"/>
        </a:xfrm>
      </p:grpSpPr>
      <p:pic>
        <p:nvPicPr>
          <p:cNvPr id="1642" name="Google Shape;1642;p155"/>
          <p:cNvPicPr preferRelativeResize="0">
            <a:picLocks noGrp="1"/>
          </p:cNvPicPr>
          <p:nvPr>
            <p:ph type="pic" idx="2"/>
          </p:nvPr>
        </p:nvPicPr>
        <p:blipFill rotWithShape="1">
          <a:blip r:embed="rId3">
            <a:alphaModFix/>
          </a:blip>
          <a:srcRect l="9494" r="9494"/>
          <a:stretch/>
        </p:blipFill>
        <p:spPr>
          <a:xfrm>
            <a:off x="0" y="0"/>
            <a:ext cx="4166700" cy="5143500"/>
          </a:xfrm>
          <a:prstGeom prst="rect">
            <a:avLst/>
          </a:prstGeom>
        </p:spPr>
      </p:pic>
      <p:sp>
        <p:nvSpPr>
          <p:cNvPr id="1643" name="Google Shape;1643;p155"/>
          <p:cNvSpPr txBox="1">
            <a:spLocks noGrp="1"/>
          </p:cNvSpPr>
          <p:nvPr>
            <p:ph type="title"/>
          </p:nvPr>
        </p:nvSpPr>
        <p:spPr>
          <a:xfrm>
            <a:off x="4651550" y="445025"/>
            <a:ext cx="40935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Components</a:t>
            </a:r>
            <a:endParaRPr>
              <a:solidFill>
                <a:srgbClr val="08170F"/>
              </a:solidFill>
              <a:latin typeface="Krona One"/>
              <a:ea typeface="Krona One"/>
              <a:cs typeface="Krona One"/>
              <a:sym typeface="Krona One"/>
            </a:endParaRPr>
          </a:p>
        </p:txBody>
      </p:sp>
      <p:sp>
        <p:nvSpPr>
          <p:cNvPr id="1644" name="Google Shape;1644;p155"/>
          <p:cNvSpPr txBox="1">
            <a:spLocks noGrp="1"/>
          </p:cNvSpPr>
          <p:nvPr>
            <p:ph type="body" idx="1"/>
          </p:nvPr>
        </p:nvSpPr>
        <p:spPr>
          <a:xfrm>
            <a:off x="4651550" y="1077925"/>
            <a:ext cx="3986700" cy="3280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Building blocks of a </a:t>
            </a:r>
            <a:r>
              <a:rPr lang="en-GB" b="1">
                <a:solidFill>
                  <a:srgbClr val="233E30"/>
                </a:solidFill>
                <a:latin typeface="Roboto"/>
                <a:ea typeface="Roboto"/>
                <a:cs typeface="Roboto"/>
                <a:sym typeface="Roboto"/>
              </a:rPr>
              <a:t>React app</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b="1">
                <a:solidFill>
                  <a:srgbClr val="233E30"/>
                </a:solidFill>
                <a:latin typeface="Roboto"/>
                <a:ea typeface="Roboto"/>
                <a:cs typeface="Roboto"/>
                <a:sym typeface="Roboto"/>
              </a:rPr>
              <a:t>Functional Components</a:t>
            </a:r>
            <a:r>
              <a:rPr lang="en-GB">
                <a:solidFill>
                  <a:srgbClr val="233E30"/>
                </a:solidFill>
                <a:latin typeface="Roboto Medium"/>
                <a:ea typeface="Roboto Medium"/>
                <a:cs typeface="Roboto Medium"/>
                <a:sym typeface="Roboto Medium"/>
              </a:rPr>
              <a:t> (preferred)</a:t>
            </a:r>
            <a:endParaRPr>
              <a:solidFill>
                <a:srgbClr val="233E30"/>
              </a:solidFill>
              <a:latin typeface="Roboto Medium"/>
              <a:ea typeface="Roboto Medium"/>
              <a:cs typeface="Roboto Medium"/>
              <a:sym typeface="Roboto Medium"/>
            </a:endParaRPr>
          </a:p>
          <a:p>
            <a:pPr marL="0" lvl="0" indent="45720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function Welcome() </a:t>
            </a:r>
            <a:endParaRPr>
              <a:solidFill>
                <a:srgbClr val="233E30"/>
              </a:solidFill>
              <a:latin typeface="Source Code Pro Medium"/>
              <a:ea typeface="Source Code Pro Medium"/>
              <a:cs typeface="Source Code Pro Medium"/>
              <a:sym typeface="Source Code Pro Medium"/>
            </a:endParaRPr>
          </a:p>
          <a:p>
            <a:pPr marL="0" lvl="0" indent="45720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 </a:t>
            </a:r>
            <a:endParaRPr>
              <a:solidFill>
                <a:srgbClr val="233E30"/>
              </a:solidFill>
              <a:latin typeface="Source Code Pro Medium"/>
              <a:ea typeface="Source Code Pro Medium"/>
              <a:cs typeface="Source Code Pro Medium"/>
              <a:sym typeface="Source Code Pro Medium"/>
            </a:endParaRPr>
          </a:p>
          <a:p>
            <a:pPr marL="0" lvl="0" indent="45720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return &lt;h1&gt;Welcome to React&lt;/h1&lt;; </a:t>
            </a:r>
            <a:endParaRPr>
              <a:solidFill>
                <a:srgbClr val="233E30"/>
              </a:solidFill>
              <a:latin typeface="Source Code Pro Medium"/>
              <a:ea typeface="Source Code Pro Medium"/>
              <a:cs typeface="Source Code Pro Medium"/>
              <a:sym typeface="Source Code Pro Medium"/>
            </a:endParaRPr>
          </a:p>
          <a:p>
            <a:pPr marL="0" lvl="0" indent="45720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a:t>
            </a:r>
            <a:endParaRPr>
              <a:solidFill>
                <a:srgbClr val="233E30"/>
              </a:solidFill>
              <a:latin typeface="Source Code Pro Medium"/>
              <a:ea typeface="Source Code Pro Medium"/>
              <a:cs typeface="Source Code Pro Medium"/>
              <a:sym typeface="Source Code Pro Medium"/>
            </a:endParaRPr>
          </a:p>
          <a:p>
            <a:pPr marL="457200" lvl="0" indent="-298450" algn="l" rtl="0">
              <a:spcBef>
                <a:spcPts val="120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To add the component to your app just add:</a:t>
            </a:r>
            <a:endParaRPr>
              <a:solidFill>
                <a:srgbClr val="233E30"/>
              </a:solidFill>
              <a:latin typeface="Roboto Medium"/>
              <a:ea typeface="Roboto Medium"/>
              <a:cs typeface="Roboto Medium"/>
              <a:sym typeface="Roboto Medium"/>
            </a:endParaRPr>
          </a:p>
          <a:p>
            <a:pPr marL="0" lvl="0" indent="45720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&lt;Welcome /&gt;</a:t>
            </a:r>
            <a:endParaRPr>
              <a:solidFill>
                <a:srgbClr val="233E30"/>
              </a:solidFill>
              <a:latin typeface="Roboto Medium"/>
              <a:ea typeface="Roboto Medium"/>
              <a:cs typeface="Roboto Medium"/>
              <a:sym typeface="Roboto Medium"/>
            </a:endParaRPr>
          </a:p>
          <a:p>
            <a:pPr marL="457200" lvl="0" indent="-298450" algn="l" rtl="0">
              <a:spcBef>
                <a:spcPts val="120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Can nest and reuse </a:t>
            </a:r>
            <a:r>
              <a:rPr lang="en-GB" b="1">
                <a:solidFill>
                  <a:srgbClr val="233E30"/>
                </a:solidFill>
                <a:latin typeface="Roboto"/>
                <a:ea typeface="Roboto"/>
                <a:cs typeface="Roboto"/>
                <a:sym typeface="Roboto"/>
              </a:rPr>
              <a:t>components</a:t>
            </a:r>
            <a:endParaRPr b="1">
              <a:solidFill>
                <a:srgbClr val="233E3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56"/>
          <p:cNvSpPr txBox="1">
            <a:spLocks noGrp="1"/>
          </p:cNvSpPr>
          <p:nvPr>
            <p:ph type="title"/>
          </p:nvPr>
        </p:nvSpPr>
        <p:spPr>
          <a:xfrm>
            <a:off x="566250" y="293700"/>
            <a:ext cx="80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NESTING COMPONENT</a:t>
            </a:r>
            <a:endParaRPr/>
          </a:p>
        </p:txBody>
      </p:sp>
      <p:sp>
        <p:nvSpPr>
          <p:cNvPr id="1650" name="Google Shape;1650;p156"/>
          <p:cNvSpPr txBox="1"/>
          <p:nvPr/>
        </p:nvSpPr>
        <p:spPr>
          <a:xfrm>
            <a:off x="566250" y="934350"/>
            <a:ext cx="6785400" cy="41535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function Header() {</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  return &lt;h1&gt;My App&lt;/h1&gt;;</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function Footer() {</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  return &lt;p&gt;© 2025&lt;/p&gt;;</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function App() {</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  return (</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    &lt;div&gt;</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      &lt;Header /&gt;</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      &lt;p&gt;Welcome to my app!&lt;/p&gt;</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      &lt;Footer /&gt;</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    &lt;/div&gt;</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  );</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1050">
                <a:solidFill>
                  <a:srgbClr val="AF00DB"/>
                </a:solidFill>
                <a:highlight>
                  <a:srgbClr val="FFFFFF"/>
                </a:highlight>
                <a:latin typeface="Courier New"/>
                <a:ea typeface="Courier New"/>
                <a:cs typeface="Courier New"/>
                <a:sym typeface="Courier New"/>
              </a:rPr>
              <a:t>}</a:t>
            </a:r>
            <a:endParaRPr sz="1050">
              <a:solidFill>
                <a:srgbClr val="AF00DB"/>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050">
              <a:solidFill>
                <a:srgbClr val="AF00DB"/>
              </a:solidFill>
              <a:highlight>
                <a:srgbClr val="FFFFFF"/>
              </a:highlight>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633"/>
        <p:cNvGrpSpPr/>
        <p:nvPr/>
      </p:nvGrpSpPr>
      <p:grpSpPr>
        <a:xfrm>
          <a:off x="0" y="0"/>
          <a:ext cx="0" cy="0"/>
          <a:chOff x="0" y="0"/>
          <a:chExt cx="0" cy="0"/>
        </a:xfrm>
      </p:grpSpPr>
      <p:pic>
        <p:nvPicPr>
          <p:cNvPr id="1634" name="Google Shape;1634;p154"/>
          <p:cNvPicPr preferRelativeResize="0">
            <a:picLocks noGrp="1"/>
          </p:cNvPicPr>
          <p:nvPr>
            <p:ph type="pic" idx="2"/>
          </p:nvPr>
        </p:nvPicPr>
        <p:blipFill>
          <a:blip r:embed="rId3">
            <a:alphaModFix/>
          </a:blip>
          <a:stretch>
            <a:fillRect/>
          </a:stretch>
        </p:blipFill>
        <p:spPr>
          <a:xfrm>
            <a:off x="4977300" y="3102424"/>
            <a:ext cx="4166701" cy="2041076"/>
          </a:xfrm>
          <a:prstGeom prst="rect">
            <a:avLst/>
          </a:prstGeom>
        </p:spPr>
      </p:pic>
      <p:sp>
        <p:nvSpPr>
          <p:cNvPr id="1635" name="Google Shape;1635;p154"/>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State in React: Creating Dynamic Interfaces</a:t>
            </a:r>
            <a:endParaRPr>
              <a:solidFill>
                <a:srgbClr val="08170F"/>
              </a:solidFill>
              <a:latin typeface="Krona One"/>
              <a:ea typeface="Krona One"/>
              <a:cs typeface="Krona One"/>
              <a:sym typeface="Krona One"/>
            </a:endParaRPr>
          </a:p>
        </p:txBody>
      </p:sp>
      <p:sp>
        <p:nvSpPr>
          <p:cNvPr id="1636" name="Google Shape;1636;p154"/>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233E30"/>
                </a:solidFill>
                <a:latin typeface="Roboto Medium"/>
                <a:ea typeface="Roboto Medium"/>
                <a:cs typeface="Roboto Medium"/>
                <a:sym typeface="Roboto Medium"/>
              </a:rPr>
              <a:t>State allows React components to manage dynamic data that influences rendering.</a:t>
            </a:r>
            <a:endParaRPr dirty="0">
              <a:solidFill>
                <a:srgbClr val="233E30"/>
              </a:solidFill>
              <a:latin typeface="Roboto Medium"/>
              <a:ea typeface="Roboto Medium"/>
              <a:cs typeface="Roboto Medium"/>
              <a:sym typeface="Roboto Medium"/>
            </a:endParaRPr>
          </a:p>
          <a:p>
            <a:pPr marL="457200" lvl="0" indent="-298450" algn="l" rtl="0">
              <a:spcBef>
                <a:spcPts val="1200"/>
              </a:spcBef>
              <a:spcAft>
                <a:spcPts val="0"/>
              </a:spcAft>
              <a:buClr>
                <a:srgbClr val="233E30"/>
              </a:buClr>
              <a:buSzPts val="1100"/>
              <a:buFont typeface="Roboto Medium"/>
              <a:buChar char="●"/>
            </a:pPr>
            <a:r>
              <a:rPr lang="en-GB" b="1" dirty="0">
                <a:solidFill>
                  <a:srgbClr val="233E30"/>
                </a:solidFill>
                <a:latin typeface="Roboto"/>
                <a:ea typeface="Roboto"/>
                <a:cs typeface="Roboto"/>
                <a:sym typeface="Roboto"/>
              </a:rPr>
              <a:t>Introduction to State</a:t>
            </a:r>
            <a:r>
              <a:rPr lang="en-GB" dirty="0">
                <a:solidFill>
                  <a:srgbClr val="233E30"/>
                </a:solidFill>
                <a:latin typeface="Roboto Medium"/>
                <a:ea typeface="Roboto Medium"/>
                <a:cs typeface="Roboto Medium"/>
                <a:sym typeface="Roboto Medium"/>
              </a:rPr>
              <a:t>: State allows React components to manage dynamic data that influences rendering.</a:t>
            </a:r>
            <a:endParaRPr dirty="0">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b="1" dirty="0">
                <a:solidFill>
                  <a:srgbClr val="233E30"/>
                </a:solidFill>
                <a:latin typeface="Roboto"/>
                <a:ea typeface="Roboto"/>
                <a:cs typeface="Roboto"/>
                <a:sym typeface="Roboto"/>
              </a:rPr>
              <a:t>Example of State Management</a:t>
            </a:r>
            <a:r>
              <a:rPr lang="en-GB" dirty="0">
                <a:solidFill>
                  <a:srgbClr val="233E30"/>
                </a:solidFill>
                <a:latin typeface="Roboto Medium"/>
                <a:ea typeface="Roboto Medium"/>
                <a:cs typeface="Roboto Medium"/>
                <a:sym typeface="Roboto Medium"/>
              </a:rPr>
              <a:t>: Using the </a:t>
            </a:r>
            <a:r>
              <a:rPr lang="en-GB" dirty="0" err="1">
                <a:solidFill>
                  <a:srgbClr val="233E30"/>
                </a:solidFill>
                <a:latin typeface="Roboto Medium"/>
                <a:ea typeface="Roboto Medium"/>
                <a:cs typeface="Roboto Medium"/>
                <a:sym typeface="Roboto Medium"/>
              </a:rPr>
              <a:t>useState</a:t>
            </a:r>
            <a:r>
              <a:rPr lang="en-GB" dirty="0">
                <a:solidFill>
                  <a:srgbClr val="233E30"/>
                </a:solidFill>
                <a:latin typeface="Roboto Medium"/>
                <a:ea typeface="Roboto Medium"/>
                <a:cs typeface="Roboto Medium"/>
                <a:sym typeface="Roboto Medium"/>
              </a:rPr>
              <a:t> hook: </a:t>
            </a:r>
          </a:p>
          <a:p>
            <a:pPr marL="158750" lvl="0" indent="0" algn="l" rtl="0">
              <a:spcBef>
                <a:spcPts val="0"/>
              </a:spcBef>
              <a:spcAft>
                <a:spcPts val="0"/>
              </a:spcAft>
              <a:buClr>
                <a:srgbClr val="233E30"/>
              </a:buClr>
              <a:buSzPts val="1100"/>
              <a:buNone/>
            </a:pPr>
            <a:r>
              <a:rPr lang="en-GB" dirty="0" err="1">
                <a:solidFill>
                  <a:srgbClr val="233E30"/>
                </a:solidFill>
                <a:latin typeface="Source Code Pro" panose="020B0509030403020204" pitchFamily="49" charset="0"/>
                <a:ea typeface="Source Code Pro" panose="020B0509030403020204" pitchFamily="49" charset="0"/>
                <a:cs typeface="Roboto Medium"/>
                <a:sym typeface="Roboto Medium"/>
              </a:rPr>
              <a:t>const</a:t>
            </a:r>
            <a:r>
              <a:rPr lang="en-GB" dirty="0">
                <a:solidFill>
                  <a:srgbClr val="233E30"/>
                </a:solidFill>
                <a:latin typeface="Source Code Pro" panose="020B0509030403020204" pitchFamily="49" charset="0"/>
                <a:ea typeface="Source Code Pro" panose="020B0509030403020204" pitchFamily="49" charset="0"/>
                <a:cs typeface="Roboto Medium"/>
                <a:sym typeface="Roboto Medium"/>
              </a:rPr>
              <a:t> [</a:t>
            </a:r>
            <a:r>
              <a:rPr lang="en-GB" dirty="0" err="1">
                <a:solidFill>
                  <a:srgbClr val="233E30"/>
                </a:solidFill>
                <a:latin typeface="Source Code Pro" panose="020B0509030403020204" pitchFamily="49" charset="0"/>
                <a:ea typeface="Source Code Pro" panose="020B0509030403020204" pitchFamily="49" charset="0"/>
                <a:cs typeface="Roboto Medium"/>
                <a:sym typeface="Roboto Medium"/>
              </a:rPr>
              <a:t>isVisible</a:t>
            </a:r>
            <a:r>
              <a:rPr lang="en-GB" dirty="0">
                <a:solidFill>
                  <a:srgbClr val="233E30"/>
                </a:solidFill>
                <a:latin typeface="Source Code Pro" panose="020B0509030403020204" pitchFamily="49" charset="0"/>
                <a:ea typeface="Source Code Pro" panose="020B0509030403020204" pitchFamily="49" charset="0"/>
                <a:cs typeface="Roboto Medium"/>
                <a:sym typeface="Roboto Medium"/>
              </a:rPr>
              <a:t>, </a:t>
            </a:r>
            <a:r>
              <a:rPr lang="en-GB" dirty="0" err="1">
                <a:solidFill>
                  <a:srgbClr val="233E30"/>
                </a:solidFill>
                <a:latin typeface="Source Code Pro" panose="020B0509030403020204" pitchFamily="49" charset="0"/>
                <a:ea typeface="Source Code Pro" panose="020B0509030403020204" pitchFamily="49" charset="0"/>
                <a:cs typeface="Roboto Medium"/>
                <a:sym typeface="Roboto Medium"/>
              </a:rPr>
              <a:t>setIsVisible</a:t>
            </a:r>
            <a:r>
              <a:rPr lang="en-GB" dirty="0">
                <a:solidFill>
                  <a:srgbClr val="233E30"/>
                </a:solidFill>
                <a:latin typeface="Source Code Pro" panose="020B0509030403020204" pitchFamily="49" charset="0"/>
                <a:ea typeface="Source Code Pro" panose="020B0509030403020204" pitchFamily="49" charset="0"/>
                <a:cs typeface="Roboto Medium"/>
                <a:sym typeface="Roboto Medium"/>
              </a:rPr>
              <a:t>] = </a:t>
            </a:r>
            <a:r>
              <a:rPr lang="en-GB" dirty="0" err="1">
                <a:solidFill>
                  <a:srgbClr val="233E30"/>
                </a:solidFill>
                <a:latin typeface="Source Code Pro" panose="020B0509030403020204" pitchFamily="49" charset="0"/>
                <a:ea typeface="Source Code Pro" panose="020B0509030403020204" pitchFamily="49" charset="0"/>
                <a:cs typeface="Roboto Medium"/>
                <a:sym typeface="Roboto Medium"/>
              </a:rPr>
              <a:t>useState</a:t>
            </a:r>
            <a:r>
              <a:rPr lang="en-GB" dirty="0">
                <a:solidFill>
                  <a:srgbClr val="233E30"/>
                </a:solidFill>
                <a:latin typeface="Source Code Pro" panose="020B0509030403020204" pitchFamily="49" charset="0"/>
                <a:ea typeface="Source Code Pro" panose="020B0509030403020204" pitchFamily="49" charset="0"/>
                <a:cs typeface="Roboto Medium"/>
                <a:sym typeface="Roboto Medium"/>
              </a:rPr>
              <a:t>(true); </a:t>
            </a:r>
          </a:p>
          <a:p>
            <a:pPr marL="457200" lvl="0" indent="-298450" algn="l" rtl="0">
              <a:spcBef>
                <a:spcPts val="1200"/>
              </a:spcBef>
              <a:spcAft>
                <a:spcPts val="0"/>
              </a:spcAft>
              <a:buClr>
                <a:srgbClr val="233E30"/>
              </a:buClr>
              <a:buSzPts val="1100"/>
              <a:buFont typeface="Roboto Medium"/>
              <a:buChar char="●"/>
            </a:pPr>
            <a:r>
              <a:rPr lang="en-GB" b="1" dirty="0">
                <a:solidFill>
                  <a:srgbClr val="233E30"/>
                </a:solidFill>
                <a:latin typeface="Roboto"/>
                <a:ea typeface="Roboto"/>
                <a:cs typeface="Roboto"/>
                <a:sym typeface="Roboto"/>
              </a:rPr>
              <a:t>Creating Dynamic Interfaces</a:t>
            </a:r>
            <a:r>
              <a:rPr lang="en-GB" dirty="0">
                <a:solidFill>
                  <a:srgbClr val="233E30"/>
                </a:solidFill>
                <a:latin typeface="Roboto Medium"/>
                <a:ea typeface="Roboto Medium"/>
                <a:cs typeface="Roboto Medium"/>
                <a:sym typeface="Roboto Medium"/>
              </a:rPr>
              <a:t>: State can be used to toggle text or manage form inputs: </a:t>
            </a:r>
            <a:endParaRPr dirty="0">
              <a:solidFill>
                <a:srgbClr val="233E30"/>
              </a:solidFill>
              <a:latin typeface="Roboto Medium"/>
              <a:ea typeface="Roboto Medium"/>
              <a:cs typeface="Roboto Medium"/>
              <a:sym typeface="Roboto Medium"/>
            </a:endParaRPr>
          </a:p>
          <a:p>
            <a:pPr marL="457200" lvl="0" indent="0" algn="l" rtl="0">
              <a:spcBef>
                <a:spcPts val="1200"/>
              </a:spcBef>
              <a:spcAft>
                <a:spcPts val="1200"/>
              </a:spcAft>
              <a:buNone/>
            </a:pPr>
            <a:endParaRPr dirty="0">
              <a:solidFill>
                <a:srgbClr val="233E30"/>
              </a:solidFill>
              <a:latin typeface="Source Code Pro Medium"/>
              <a:ea typeface="Source Code Pro Medium"/>
              <a:cs typeface="Source Code Pro Medium"/>
              <a:sym typeface="Source Code Pro Medium"/>
            </a:endParaRPr>
          </a:p>
        </p:txBody>
      </p:sp>
      <p:sp>
        <p:nvSpPr>
          <p:cNvPr id="1637" name="Google Shape;1637;p154"/>
          <p:cNvSpPr txBox="1"/>
          <p:nvPr/>
        </p:nvSpPr>
        <p:spPr>
          <a:xfrm>
            <a:off x="5070925" y="108850"/>
            <a:ext cx="4093500" cy="23550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GB" sz="1100" dirty="0">
                <a:solidFill>
                  <a:srgbClr val="233E30"/>
                </a:solidFill>
                <a:latin typeface="Source Code Pro Medium"/>
                <a:ea typeface="Source Code Pro Medium"/>
                <a:cs typeface="Source Code Pro Medium"/>
                <a:sym typeface="Source Code Pro Medium"/>
              </a:rPr>
              <a:t>function </a:t>
            </a:r>
            <a:r>
              <a:rPr lang="en-GB" sz="1100" dirty="0" err="1">
                <a:solidFill>
                  <a:srgbClr val="233E30"/>
                </a:solidFill>
                <a:latin typeface="Source Code Pro Medium"/>
                <a:ea typeface="Source Code Pro Medium"/>
                <a:cs typeface="Source Code Pro Medium"/>
                <a:sym typeface="Source Code Pro Medium"/>
              </a:rPr>
              <a:t>ToggleText</a:t>
            </a:r>
            <a:r>
              <a:rPr lang="en-GB" sz="1100" dirty="0">
                <a:solidFill>
                  <a:srgbClr val="233E30"/>
                </a:solidFill>
                <a:latin typeface="Source Code Pro Medium"/>
                <a:ea typeface="Source Code Pro Medium"/>
                <a:cs typeface="Source Code Pro Medium"/>
                <a:sym typeface="Source Code Pro Medium"/>
              </a:rPr>
              <a:t>() { </a:t>
            </a:r>
            <a:endParaRPr sz="1100" dirty="0">
              <a:solidFill>
                <a:srgbClr val="233E30"/>
              </a:solidFill>
              <a:latin typeface="Source Code Pro Medium"/>
              <a:ea typeface="Source Code Pro Medium"/>
              <a:cs typeface="Source Code Pro Medium"/>
              <a:sym typeface="Source Code Pro Medium"/>
            </a:endParaRPr>
          </a:p>
          <a:p>
            <a:pPr marL="457200" lvl="0" indent="0" algn="l" rtl="0">
              <a:lnSpc>
                <a:spcPct val="200000"/>
              </a:lnSpc>
              <a:spcBef>
                <a:spcPts val="1200"/>
              </a:spcBef>
              <a:spcAft>
                <a:spcPts val="0"/>
              </a:spcAft>
              <a:buNone/>
            </a:pPr>
            <a:r>
              <a:rPr lang="en-GB" sz="1100" b="1" dirty="0" err="1">
                <a:solidFill>
                  <a:srgbClr val="233E30"/>
                </a:solidFill>
                <a:latin typeface="Source Code Pro"/>
                <a:ea typeface="Source Code Pro"/>
                <a:cs typeface="Source Code Pro"/>
                <a:sym typeface="Source Code Pro"/>
              </a:rPr>
              <a:t>const</a:t>
            </a:r>
            <a:r>
              <a:rPr lang="en-GB" sz="1100" b="1" dirty="0">
                <a:solidFill>
                  <a:srgbClr val="233E30"/>
                </a:solidFill>
                <a:latin typeface="Source Code Pro"/>
                <a:ea typeface="Source Code Pro"/>
                <a:cs typeface="Source Code Pro"/>
                <a:sym typeface="Source Code Pro"/>
              </a:rPr>
              <a:t> [</a:t>
            </a:r>
            <a:r>
              <a:rPr lang="en-GB" sz="1100" b="1" dirty="0" err="1">
                <a:solidFill>
                  <a:srgbClr val="233E30"/>
                </a:solidFill>
                <a:latin typeface="Source Code Pro"/>
                <a:ea typeface="Source Code Pro"/>
                <a:cs typeface="Source Code Pro"/>
                <a:sym typeface="Source Code Pro"/>
              </a:rPr>
              <a:t>isVisible</a:t>
            </a:r>
            <a:r>
              <a:rPr lang="en-GB" sz="1100" b="1" dirty="0">
                <a:solidFill>
                  <a:srgbClr val="233E30"/>
                </a:solidFill>
                <a:latin typeface="Source Code Pro"/>
                <a:ea typeface="Source Code Pro"/>
                <a:cs typeface="Source Code Pro"/>
                <a:sym typeface="Source Code Pro"/>
              </a:rPr>
              <a:t>, </a:t>
            </a:r>
            <a:r>
              <a:rPr lang="en-GB" sz="1100" b="1" dirty="0" err="1">
                <a:solidFill>
                  <a:srgbClr val="233E30"/>
                </a:solidFill>
                <a:latin typeface="Source Code Pro"/>
                <a:ea typeface="Source Code Pro"/>
                <a:cs typeface="Source Code Pro"/>
                <a:sym typeface="Source Code Pro"/>
              </a:rPr>
              <a:t>setIsVisible</a:t>
            </a:r>
            <a:r>
              <a:rPr lang="en-GB" sz="1100" b="1" dirty="0">
                <a:solidFill>
                  <a:srgbClr val="233E30"/>
                </a:solidFill>
                <a:latin typeface="Source Code Pro"/>
                <a:ea typeface="Source Code Pro"/>
                <a:cs typeface="Source Code Pro"/>
                <a:sym typeface="Source Code Pro"/>
              </a:rPr>
              <a:t>] = </a:t>
            </a:r>
            <a:r>
              <a:rPr lang="en-GB" sz="1100" b="1" dirty="0" err="1">
                <a:solidFill>
                  <a:srgbClr val="233E30"/>
                </a:solidFill>
                <a:latin typeface="Source Code Pro"/>
                <a:ea typeface="Source Code Pro"/>
                <a:cs typeface="Source Code Pro"/>
                <a:sym typeface="Source Code Pro"/>
              </a:rPr>
              <a:t>useState</a:t>
            </a:r>
            <a:r>
              <a:rPr lang="en-GB" sz="1100" b="1" dirty="0">
                <a:solidFill>
                  <a:srgbClr val="233E30"/>
                </a:solidFill>
                <a:latin typeface="Source Code Pro"/>
                <a:ea typeface="Source Code Pro"/>
                <a:cs typeface="Source Code Pro"/>
                <a:sym typeface="Source Code Pro"/>
              </a:rPr>
              <a:t>(true); </a:t>
            </a:r>
            <a:endParaRPr sz="1100" b="1" dirty="0">
              <a:solidFill>
                <a:srgbClr val="233E30"/>
              </a:solidFill>
              <a:latin typeface="Source Code Pro"/>
              <a:ea typeface="Source Code Pro"/>
              <a:cs typeface="Source Code Pro"/>
              <a:sym typeface="Source Code Pro"/>
            </a:endParaRPr>
          </a:p>
          <a:p>
            <a:pPr marL="457200" lvl="0" indent="0" algn="l" rtl="0">
              <a:lnSpc>
                <a:spcPct val="200000"/>
              </a:lnSpc>
              <a:spcBef>
                <a:spcPts val="1200"/>
              </a:spcBef>
              <a:spcAft>
                <a:spcPts val="1200"/>
              </a:spcAft>
              <a:buNone/>
            </a:pPr>
            <a:r>
              <a:rPr lang="en-GB" sz="1100" dirty="0">
                <a:solidFill>
                  <a:srgbClr val="233E30"/>
                </a:solidFill>
                <a:latin typeface="Source Code Pro Medium"/>
                <a:ea typeface="Source Code Pro Medium"/>
                <a:cs typeface="Source Code Pro Medium"/>
                <a:sym typeface="Source Code Pro Medium"/>
              </a:rPr>
              <a:t>return ({</a:t>
            </a:r>
            <a:r>
              <a:rPr lang="en-GB" sz="1100" u="sng" dirty="0" err="1">
                <a:solidFill>
                  <a:srgbClr val="233E30"/>
                </a:solidFill>
                <a:latin typeface="Source Code Pro Medium"/>
                <a:ea typeface="Source Code Pro Medium"/>
                <a:cs typeface="Source Code Pro Medium"/>
                <a:sym typeface="Source Code Pro Medium"/>
              </a:rPr>
              <a:t>isVisible</a:t>
            </a:r>
            <a:r>
              <a:rPr lang="en-GB" sz="1100" dirty="0">
                <a:solidFill>
                  <a:srgbClr val="233E30"/>
                </a:solidFill>
                <a:latin typeface="Source Code Pro Medium"/>
                <a:ea typeface="Source Code Pro Medium"/>
                <a:cs typeface="Source Code Pro Medium"/>
                <a:sym typeface="Source Code Pro Medium"/>
              </a:rPr>
              <a:t> &amp;&amp; This text can be toggled!}&lt;button </a:t>
            </a:r>
            <a:r>
              <a:rPr lang="en-GB" sz="1100" dirty="0" err="1">
                <a:solidFill>
                  <a:srgbClr val="233E30"/>
                </a:solidFill>
                <a:latin typeface="Source Code Pro Medium"/>
                <a:ea typeface="Source Code Pro Medium"/>
                <a:cs typeface="Source Code Pro Medium"/>
                <a:sym typeface="Source Code Pro Medium"/>
              </a:rPr>
              <a:t>onClick</a:t>
            </a:r>
            <a:r>
              <a:rPr lang="en-GB" sz="1100" dirty="0">
                <a:solidFill>
                  <a:srgbClr val="233E30"/>
                </a:solidFill>
                <a:latin typeface="Source Code Pro Medium"/>
                <a:ea typeface="Source Code Pro Medium"/>
                <a:cs typeface="Source Code Pro Medium"/>
                <a:sym typeface="Source Code Pro Medium"/>
              </a:rPr>
              <a:t>={() =&gt; </a:t>
            </a:r>
            <a:r>
              <a:rPr lang="en-GB" sz="1100" u="sng" dirty="0" err="1">
                <a:solidFill>
                  <a:srgbClr val="233E30"/>
                </a:solidFill>
                <a:latin typeface="Source Code Pro Medium"/>
                <a:ea typeface="Source Code Pro Medium"/>
                <a:cs typeface="Source Code Pro Medium"/>
                <a:sym typeface="Source Code Pro Medium"/>
              </a:rPr>
              <a:t>setIsVisible</a:t>
            </a:r>
            <a:r>
              <a:rPr lang="en-GB" sz="1100" dirty="0">
                <a:solidFill>
                  <a:srgbClr val="233E30"/>
                </a:solidFill>
                <a:latin typeface="Source Code Pro Medium"/>
                <a:ea typeface="Source Code Pro Medium"/>
                <a:cs typeface="Source Code Pro Medium"/>
                <a:sym typeface="Source Code Pro Medium"/>
              </a:rPr>
              <a:t>(!</a:t>
            </a:r>
            <a:r>
              <a:rPr lang="en-GB" sz="1100" dirty="0" err="1">
                <a:solidFill>
                  <a:srgbClr val="233E30"/>
                </a:solidFill>
                <a:latin typeface="Source Code Pro Medium"/>
                <a:ea typeface="Source Code Pro Medium"/>
                <a:cs typeface="Source Code Pro Medium"/>
                <a:sym typeface="Source Code Pro Medium"/>
              </a:rPr>
              <a:t>isVisible</a:t>
            </a:r>
            <a:r>
              <a:rPr lang="en-GB" sz="1100" dirty="0">
                <a:solidFill>
                  <a:srgbClr val="233E30"/>
                </a:solidFill>
                <a:latin typeface="Source Code Pro Medium"/>
                <a:ea typeface="Source Code Pro Medium"/>
                <a:cs typeface="Source Code Pro Medium"/>
                <a:sym typeface="Source Code Pro Medium"/>
              </a:rPr>
              <a:t>)}&gt;Toggle); }</a:t>
            </a:r>
            <a:endParaRPr sz="1100" dirty="0">
              <a:solidFill>
                <a:srgbClr val="233E30"/>
              </a:solidFill>
              <a:latin typeface="Source Code Pro Medium"/>
              <a:ea typeface="Source Code Pro Medium"/>
              <a:cs typeface="Source Code Pro Medium"/>
              <a:sym typeface="Source Code Pr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661"/>
        <p:cNvGrpSpPr/>
        <p:nvPr/>
      </p:nvGrpSpPr>
      <p:grpSpPr>
        <a:xfrm>
          <a:off x="0" y="0"/>
          <a:ext cx="0" cy="0"/>
          <a:chOff x="0" y="0"/>
          <a:chExt cx="0" cy="0"/>
        </a:xfrm>
      </p:grpSpPr>
      <p:sp>
        <p:nvSpPr>
          <p:cNvPr id="1662" name="Google Shape;1662;p158"/>
          <p:cNvSpPr txBox="1">
            <a:spLocks noGrp="1"/>
          </p:cNvSpPr>
          <p:nvPr>
            <p:ph type="title" idx="4294967295"/>
          </p:nvPr>
        </p:nvSpPr>
        <p:spPr>
          <a:xfrm>
            <a:off x="566250" y="445025"/>
            <a:ext cx="4093500" cy="9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State in React</a:t>
            </a:r>
            <a:endParaRPr>
              <a:solidFill>
                <a:srgbClr val="08170F"/>
              </a:solidFill>
              <a:latin typeface="Krona One"/>
              <a:ea typeface="Krona One"/>
              <a:cs typeface="Krona One"/>
              <a:sym typeface="Krona One"/>
            </a:endParaRPr>
          </a:p>
        </p:txBody>
      </p:sp>
      <p:sp>
        <p:nvSpPr>
          <p:cNvPr id="1663" name="Google Shape;1663;p158"/>
          <p:cNvSpPr txBox="1">
            <a:spLocks noGrp="1"/>
          </p:cNvSpPr>
          <p:nvPr>
            <p:ph type="body" idx="4294967295"/>
          </p:nvPr>
        </p:nvSpPr>
        <p:spPr>
          <a:xfrm>
            <a:off x="673050" y="1394050"/>
            <a:ext cx="6758528" cy="13470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33E30"/>
              </a:buClr>
              <a:buSzPts val="1100"/>
              <a:buFont typeface="Roboto Medium"/>
              <a:buChar char="●"/>
            </a:pPr>
            <a:r>
              <a:rPr lang="en-GB" b="1" dirty="0">
                <a:solidFill>
                  <a:srgbClr val="233E30"/>
                </a:solidFill>
                <a:latin typeface="Roboto"/>
                <a:ea typeface="Roboto"/>
                <a:cs typeface="Roboto"/>
                <a:sym typeface="Roboto"/>
              </a:rPr>
              <a:t>State</a:t>
            </a:r>
            <a:r>
              <a:rPr lang="en-GB" dirty="0">
                <a:solidFill>
                  <a:srgbClr val="233E30"/>
                </a:solidFill>
                <a:latin typeface="Roboto Medium"/>
                <a:ea typeface="Roboto Medium"/>
                <a:cs typeface="Roboto Medium"/>
                <a:sym typeface="Roboto Medium"/>
              </a:rPr>
              <a:t> stores dynamic data</a:t>
            </a:r>
            <a:endParaRPr dirty="0">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dirty="0">
                <a:solidFill>
                  <a:srgbClr val="233E30"/>
                </a:solidFill>
                <a:latin typeface="Roboto Medium"/>
                <a:ea typeface="Roboto Medium"/>
                <a:cs typeface="Roboto Medium"/>
                <a:sym typeface="Roboto Medium"/>
              </a:rPr>
              <a:t>Use </a:t>
            </a:r>
            <a:r>
              <a:rPr lang="en-GB" b="1" dirty="0" err="1">
                <a:solidFill>
                  <a:srgbClr val="233E30"/>
                </a:solidFill>
                <a:latin typeface="Roboto"/>
                <a:ea typeface="Roboto"/>
                <a:cs typeface="Roboto"/>
                <a:sym typeface="Roboto"/>
              </a:rPr>
              <a:t>useState</a:t>
            </a:r>
            <a:r>
              <a:rPr lang="en-GB" dirty="0">
                <a:solidFill>
                  <a:srgbClr val="233E30"/>
                </a:solidFill>
                <a:latin typeface="Roboto Medium"/>
                <a:ea typeface="Roboto Medium"/>
                <a:cs typeface="Roboto Medium"/>
                <a:sym typeface="Roboto Medium"/>
              </a:rPr>
              <a:t> hook</a:t>
            </a:r>
            <a:endParaRPr dirty="0">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dirty="0" err="1">
                <a:solidFill>
                  <a:srgbClr val="233E30"/>
                </a:solidFill>
                <a:latin typeface="Source Code Pro Medium"/>
                <a:ea typeface="Source Code Pro Medium"/>
                <a:cs typeface="Source Code Pro Medium"/>
                <a:sym typeface="Source Code Pro Medium"/>
              </a:rPr>
              <a:t>const</a:t>
            </a:r>
            <a:r>
              <a:rPr lang="en-GB" dirty="0">
                <a:solidFill>
                  <a:srgbClr val="233E30"/>
                </a:solidFill>
                <a:latin typeface="Source Code Pro Medium"/>
                <a:ea typeface="Source Code Pro Medium"/>
                <a:cs typeface="Source Code Pro Medium"/>
                <a:sym typeface="Source Code Pro Medium"/>
              </a:rPr>
              <a:t> [count, </a:t>
            </a:r>
            <a:r>
              <a:rPr lang="en-GB" dirty="0" err="1">
                <a:solidFill>
                  <a:srgbClr val="233E30"/>
                </a:solidFill>
                <a:latin typeface="Source Code Pro Medium"/>
                <a:ea typeface="Source Code Pro Medium"/>
                <a:cs typeface="Source Code Pro Medium"/>
                <a:sym typeface="Source Code Pro Medium"/>
              </a:rPr>
              <a:t>setCount</a:t>
            </a:r>
            <a:r>
              <a:rPr lang="en-GB" dirty="0">
                <a:solidFill>
                  <a:srgbClr val="233E30"/>
                </a:solidFill>
                <a:latin typeface="Source Code Pro Medium"/>
                <a:ea typeface="Source Code Pro Medium"/>
                <a:cs typeface="Source Code Pro Medium"/>
                <a:sym typeface="Source Code Pro Medium"/>
              </a:rPr>
              <a:t>] = </a:t>
            </a:r>
            <a:r>
              <a:rPr lang="en-GB" dirty="0" err="1">
                <a:solidFill>
                  <a:srgbClr val="233E30"/>
                </a:solidFill>
                <a:latin typeface="Source Code Pro Medium"/>
                <a:ea typeface="Source Code Pro Medium"/>
                <a:cs typeface="Source Code Pro Medium"/>
                <a:sym typeface="Source Code Pro Medium"/>
              </a:rPr>
              <a:t>useState</a:t>
            </a:r>
            <a:r>
              <a:rPr lang="en-GB" dirty="0">
                <a:solidFill>
                  <a:srgbClr val="233E30"/>
                </a:solidFill>
                <a:latin typeface="Source Code Pro Medium"/>
                <a:ea typeface="Source Code Pro Medium"/>
                <a:cs typeface="Source Code Pro Medium"/>
                <a:sym typeface="Source Code Pro Medium"/>
              </a:rPr>
              <a:t>(0);</a:t>
            </a:r>
            <a:endParaRPr dirty="0">
              <a:solidFill>
                <a:srgbClr val="233E30"/>
              </a:solidFill>
              <a:latin typeface="Source Code Pro Medium"/>
              <a:ea typeface="Source Code Pro Medium"/>
              <a:cs typeface="Source Code Pro Medium"/>
              <a:sym typeface="Source Code Pro Medium"/>
            </a:endParaRPr>
          </a:p>
          <a:p>
            <a:pPr marL="457200" lvl="0" indent="-298450" algn="l" rtl="0">
              <a:spcBef>
                <a:spcPts val="1200"/>
              </a:spcBef>
              <a:spcAft>
                <a:spcPts val="0"/>
              </a:spcAft>
              <a:buClr>
                <a:srgbClr val="233E30"/>
              </a:buClr>
              <a:buSzPts val="1100"/>
              <a:buFont typeface="Roboto Medium"/>
              <a:buChar char="●"/>
            </a:pPr>
            <a:r>
              <a:rPr lang="en-GB" dirty="0">
                <a:solidFill>
                  <a:srgbClr val="233E30"/>
                </a:solidFill>
                <a:latin typeface="Roboto Medium"/>
                <a:ea typeface="Roboto Medium"/>
                <a:cs typeface="Roboto Medium"/>
                <a:sym typeface="Roboto Medium"/>
              </a:rPr>
              <a:t>Updating state re-renders component</a:t>
            </a:r>
            <a:endParaRPr dirty="0">
              <a:solidFill>
                <a:srgbClr val="233E30"/>
              </a:solidFill>
              <a:latin typeface="Roboto Medium"/>
              <a:ea typeface="Roboto Medium"/>
              <a:cs typeface="Roboto Medium"/>
              <a:sym typeface="Roboto Medium"/>
            </a:endParaRPr>
          </a:p>
        </p:txBody>
      </p:sp>
      <p:sp>
        <p:nvSpPr>
          <p:cNvPr id="1664" name="Google Shape;1664;p158"/>
          <p:cNvSpPr txBox="1"/>
          <p:nvPr/>
        </p:nvSpPr>
        <p:spPr>
          <a:xfrm>
            <a:off x="853050" y="2989900"/>
            <a:ext cx="7724700" cy="1639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350" dirty="0">
                <a:solidFill>
                  <a:srgbClr val="800000"/>
                </a:solidFill>
                <a:highlight>
                  <a:srgbClr val="FCE5CD"/>
                </a:highlight>
                <a:latin typeface="Source Code Pro"/>
                <a:ea typeface="Source Code Pro"/>
                <a:cs typeface="Source Code Pro"/>
                <a:sym typeface="Source Code Pro"/>
              </a:rPr>
              <a:t>&lt;div </a:t>
            </a:r>
            <a:r>
              <a:rPr lang="en-GB" sz="1350" dirty="0" err="1">
                <a:solidFill>
                  <a:srgbClr val="800000"/>
                </a:solidFill>
                <a:highlight>
                  <a:srgbClr val="FCE5CD"/>
                </a:highlight>
                <a:latin typeface="Source Code Pro"/>
                <a:ea typeface="Source Code Pro"/>
                <a:cs typeface="Source Code Pro"/>
                <a:sym typeface="Source Code Pro"/>
              </a:rPr>
              <a:t>className</a:t>
            </a:r>
            <a:r>
              <a:rPr lang="en-GB" sz="1350" dirty="0">
                <a:solidFill>
                  <a:srgbClr val="800000"/>
                </a:solidFill>
                <a:highlight>
                  <a:srgbClr val="FCE5CD"/>
                </a:highlight>
                <a:latin typeface="Source Code Pro"/>
                <a:ea typeface="Source Code Pro"/>
                <a:cs typeface="Source Code Pro"/>
                <a:sym typeface="Source Code Pro"/>
              </a:rPr>
              <a:t>="card"&gt;</a:t>
            </a:r>
            <a:endParaRPr sz="1350" dirty="0">
              <a:solidFill>
                <a:srgbClr val="800000"/>
              </a:solidFill>
              <a:highlight>
                <a:srgbClr val="FCE5CD"/>
              </a:highlight>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GB" sz="1350" dirty="0">
                <a:solidFill>
                  <a:srgbClr val="800000"/>
                </a:solidFill>
                <a:highlight>
                  <a:srgbClr val="FCE5CD"/>
                </a:highlight>
                <a:latin typeface="Source Code Pro"/>
                <a:ea typeface="Source Code Pro"/>
                <a:cs typeface="Source Code Pro"/>
                <a:sym typeface="Source Code Pro"/>
              </a:rPr>
              <a:t>       &lt;button </a:t>
            </a:r>
            <a:r>
              <a:rPr lang="en-GB" sz="1350" dirty="0" err="1">
                <a:solidFill>
                  <a:srgbClr val="800000"/>
                </a:solidFill>
                <a:highlight>
                  <a:srgbClr val="FCE5CD"/>
                </a:highlight>
                <a:latin typeface="Source Code Pro"/>
                <a:ea typeface="Source Code Pro"/>
                <a:cs typeface="Source Code Pro"/>
                <a:sym typeface="Source Code Pro"/>
              </a:rPr>
              <a:t>onClick</a:t>
            </a:r>
            <a:r>
              <a:rPr lang="en-GB" sz="1350" dirty="0">
                <a:solidFill>
                  <a:srgbClr val="800000"/>
                </a:solidFill>
                <a:highlight>
                  <a:srgbClr val="FCE5CD"/>
                </a:highlight>
                <a:latin typeface="Source Code Pro"/>
                <a:ea typeface="Source Code Pro"/>
                <a:cs typeface="Source Code Pro"/>
                <a:sym typeface="Source Code Pro"/>
              </a:rPr>
              <a:t>={() =&gt; </a:t>
            </a:r>
            <a:r>
              <a:rPr lang="en-GB" sz="1350" dirty="0" err="1">
                <a:solidFill>
                  <a:srgbClr val="800000"/>
                </a:solidFill>
                <a:highlight>
                  <a:srgbClr val="FCE5CD"/>
                </a:highlight>
                <a:latin typeface="Source Code Pro"/>
                <a:ea typeface="Source Code Pro"/>
                <a:cs typeface="Source Code Pro"/>
                <a:sym typeface="Source Code Pro"/>
              </a:rPr>
              <a:t>setCount</a:t>
            </a:r>
            <a:r>
              <a:rPr lang="en-GB" sz="1350" dirty="0">
                <a:solidFill>
                  <a:srgbClr val="800000"/>
                </a:solidFill>
                <a:highlight>
                  <a:srgbClr val="FCE5CD"/>
                </a:highlight>
                <a:latin typeface="Source Code Pro"/>
                <a:ea typeface="Source Code Pro"/>
                <a:cs typeface="Source Code Pro"/>
                <a:sym typeface="Source Code Pro"/>
              </a:rPr>
              <a:t>((count) =&gt; count + 1)}&gt;</a:t>
            </a:r>
            <a:endParaRPr sz="1350" dirty="0">
              <a:solidFill>
                <a:srgbClr val="800000"/>
              </a:solidFill>
              <a:highlight>
                <a:srgbClr val="FCE5CD"/>
              </a:highlight>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GB" sz="1350" dirty="0">
                <a:solidFill>
                  <a:srgbClr val="800000"/>
                </a:solidFill>
                <a:highlight>
                  <a:srgbClr val="FCE5CD"/>
                </a:highlight>
                <a:latin typeface="Source Code Pro"/>
                <a:ea typeface="Source Code Pro"/>
                <a:cs typeface="Source Code Pro"/>
                <a:sym typeface="Source Code Pro"/>
              </a:rPr>
              <a:t>         count is {count}</a:t>
            </a:r>
            <a:endParaRPr sz="1350" dirty="0">
              <a:solidFill>
                <a:srgbClr val="800000"/>
              </a:solidFill>
              <a:highlight>
                <a:srgbClr val="FCE5CD"/>
              </a:highlight>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GB" sz="1350" dirty="0">
                <a:solidFill>
                  <a:srgbClr val="800000"/>
                </a:solidFill>
                <a:highlight>
                  <a:srgbClr val="FCE5CD"/>
                </a:highlight>
                <a:latin typeface="Source Code Pro"/>
                <a:ea typeface="Source Code Pro"/>
                <a:cs typeface="Source Code Pro"/>
                <a:sym typeface="Source Code Pro"/>
              </a:rPr>
              <a:t>       &lt;/button&gt;</a:t>
            </a:r>
            <a:endParaRPr sz="1350" dirty="0">
              <a:solidFill>
                <a:srgbClr val="800000"/>
              </a:solidFill>
              <a:highlight>
                <a:srgbClr val="FCE5CD"/>
              </a:highlight>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GB" sz="1350" dirty="0">
                <a:solidFill>
                  <a:srgbClr val="800000"/>
                </a:solidFill>
                <a:highlight>
                  <a:srgbClr val="FCE5CD"/>
                </a:highlight>
                <a:latin typeface="Source Code Pro"/>
                <a:ea typeface="Source Code Pro"/>
                <a:cs typeface="Source Code Pro"/>
                <a:sym typeface="Source Code Pro"/>
              </a:rPr>
              <a:t>&lt;/div&gt;</a:t>
            </a:r>
            <a:endParaRPr sz="1350" dirty="0">
              <a:solidFill>
                <a:srgbClr val="800000"/>
              </a:solidFill>
              <a:highlight>
                <a:srgbClr val="FCE5CD"/>
              </a:highlight>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668"/>
        <p:cNvGrpSpPr/>
        <p:nvPr/>
      </p:nvGrpSpPr>
      <p:grpSpPr>
        <a:xfrm>
          <a:off x="0" y="0"/>
          <a:ext cx="0" cy="0"/>
          <a:chOff x="0" y="0"/>
          <a:chExt cx="0" cy="0"/>
        </a:xfrm>
      </p:grpSpPr>
      <p:pic>
        <p:nvPicPr>
          <p:cNvPr id="1669" name="Google Shape;1669;p159"/>
          <p:cNvPicPr preferRelativeResize="0">
            <a:picLocks noGrp="1"/>
          </p:cNvPicPr>
          <p:nvPr>
            <p:ph type="pic" idx="2"/>
          </p:nvPr>
        </p:nvPicPr>
        <p:blipFill>
          <a:blip r:embed="rId3">
            <a:alphaModFix/>
          </a:blip>
          <a:stretch>
            <a:fillRect/>
          </a:stretch>
        </p:blipFill>
        <p:spPr>
          <a:xfrm>
            <a:off x="4977275" y="480712"/>
            <a:ext cx="4166700" cy="4182075"/>
          </a:xfrm>
          <a:prstGeom prst="rect">
            <a:avLst/>
          </a:prstGeom>
        </p:spPr>
      </p:pic>
      <p:sp>
        <p:nvSpPr>
          <p:cNvPr id="1670" name="Google Shape;1670;p159"/>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Handling User Events in React</a:t>
            </a:r>
            <a:endParaRPr>
              <a:solidFill>
                <a:srgbClr val="08170F"/>
              </a:solidFill>
              <a:latin typeface="Krona One"/>
              <a:ea typeface="Krona One"/>
              <a:cs typeface="Krona One"/>
              <a:sym typeface="Krona One"/>
            </a:endParaRPr>
          </a:p>
        </p:txBody>
      </p:sp>
      <p:sp>
        <p:nvSpPr>
          <p:cNvPr id="1671" name="Google Shape;1671;p159"/>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233E30"/>
                </a:solidFill>
                <a:latin typeface="Roboto"/>
                <a:ea typeface="Roboto"/>
                <a:cs typeface="Roboto"/>
                <a:sym typeface="Roboto"/>
              </a:rPr>
              <a:t>Managing User Interactions</a:t>
            </a:r>
            <a:endParaRPr b="1">
              <a:solidFill>
                <a:srgbClr val="233E30"/>
              </a:solidFill>
              <a:latin typeface="Roboto"/>
              <a:ea typeface="Roboto"/>
              <a:cs typeface="Roboto"/>
              <a:sym typeface="Roboto"/>
            </a:endParaRPr>
          </a:p>
          <a:p>
            <a:pPr marL="0" lvl="0" indent="0" algn="l" rtl="0">
              <a:spcBef>
                <a:spcPts val="1200"/>
              </a:spcBef>
              <a:spcAft>
                <a:spcPts val="0"/>
              </a:spcAft>
              <a:buNone/>
            </a:pPr>
            <a:r>
              <a:rPr lang="en-GB">
                <a:solidFill>
                  <a:srgbClr val="233E30"/>
                </a:solidFill>
                <a:latin typeface="Roboto Medium"/>
                <a:ea typeface="Roboto Medium"/>
                <a:cs typeface="Roboto Medium"/>
                <a:sym typeface="Roboto Medium"/>
              </a:rPr>
              <a:t>React provides a straightforward way to handle events like clicks and form submissions.</a:t>
            </a: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b="1">
                <a:solidFill>
                  <a:srgbClr val="233E30"/>
                </a:solidFill>
                <a:latin typeface="Roboto"/>
                <a:ea typeface="Roboto"/>
                <a:cs typeface="Roboto"/>
                <a:sym typeface="Roboto"/>
              </a:rPr>
              <a:t>Example of Event Handling</a:t>
            </a:r>
            <a:endParaRPr b="1">
              <a:solidFill>
                <a:srgbClr val="233E30"/>
              </a:solidFill>
              <a:latin typeface="Roboto"/>
              <a:ea typeface="Roboto"/>
              <a:cs typeface="Roboto"/>
              <a:sym typeface="Roboto"/>
            </a:endParaRPr>
          </a:p>
          <a:p>
            <a:pPr marL="0" lvl="0" indent="0" algn="l" rtl="0">
              <a:spcBef>
                <a:spcPts val="1200"/>
              </a:spcBef>
              <a:spcAft>
                <a:spcPts val="0"/>
              </a:spcAft>
              <a:buNone/>
            </a:pPr>
            <a:r>
              <a:rPr lang="en-GB" b="1">
                <a:solidFill>
                  <a:srgbClr val="233E30"/>
                </a:solidFill>
                <a:latin typeface="Roboto"/>
                <a:ea typeface="Roboto"/>
                <a:cs typeface="Roboto"/>
                <a:sym typeface="Roboto"/>
              </a:rPr>
              <a:t>Preventing Default Behavior</a:t>
            </a:r>
            <a:endParaRPr b="1">
              <a:solidFill>
                <a:srgbClr val="233E30"/>
              </a:solidFill>
              <a:latin typeface="Roboto"/>
              <a:ea typeface="Roboto"/>
              <a:cs typeface="Roboto"/>
              <a:sym typeface="Roboto"/>
            </a:endParaRPr>
          </a:p>
          <a:p>
            <a:pPr marL="0" lvl="0" indent="0" algn="l" rtl="0">
              <a:spcBef>
                <a:spcPts val="1200"/>
              </a:spcBef>
              <a:spcAft>
                <a:spcPts val="0"/>
              </a:spcAft>
              <a:buNone/>
            </a:pPr>
            <a:r>
              <a:rPr lang="en-GB">
                <a:solidFill>
                  <a:srgbClr val="233E30"/>
                </a:solidFill>
                <a:latin typeface="Roboto Medium"/>
                <a:ea typeface="Roboto Medium"/>
                <a:cs typeface="Roboto Medium"/>
                <a:sym typeface="Roboto Medium"/>
              </a:rPr>
              <a:t>To prevent default actions (like form submission): </a:t>
            </a: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b="1">
                <a:solidFill>
                  <a:srgbClr val="233E30"/>
                </a:solidFill>
                <a:latin typeface="Roboto"/>
                <a:ea typeface="Roboto"/>
                <a:cs typeface="Roboto"/>
                <a:sym typeface="Roboto"/>
              </a:rPr>
              <a:t>const handleSubmit = (event) =&gt; {</a:t>
            </a:r>
            <a:br>
              <a:rPr lang="en-GB" b="1">
                <a:solidFill>
                  <a:srgbClr val="233E30"/>
                </a:solidFill>
                <a:latin typeface="Roboto"/>
                <a:ea typeface="Roboto"/>
                <a:cs typeface="Roboto"/>
                <a:sym typeface="Roboto"/>
              </a:rPr>
            </a:br>
            <a:r>
              <a:rPr lang="en-GB" b="1">
                <a:solidFill>
                  <a:srgbClr val="233E30"/>
                </a:solidFill>
                <a:latin typeface="Roboto"/>
                <a:ea typeface="Roboto"/>
                <a:cs typeface="Roboto"/>
                <a:sym typeface="Roboto"/>
              </a:rPr>
              <a:t>  event.preventDefault();</a:t>
            </a:r>
            <a:br>
              <a:rPr lang="en-GB" b="1">
                <a:solidFill>
                  <a:srgbClr val="233E30"/>
                </a:solidFill>
                <a:latin typeface="Roboto"/>
                <a:ea typeface="Roboto"/>
                <a:cs typeface="Roboto"/>
                <a:sym typeface="Roboto"/>
              </a:rPr>
            </a:br>
            <a:r>
              <a:rPr lang="en-GB" b="1">
                <a:solidFill>
                  <a:srgbClr val="233E30"/>
                </a:solidFill>
                <a:latin typeface="Roboto"/>
                <a:ea typeface="Roboto"/>
                <a:cs typeface="Roboto"/>
                <a:sym typeface="Roboto"/>
              </a:rPr>
              <a:t>  // Handle form submission</a:t>
            </a:r>
            <a:br>
              <a:rPr lang="en-GB">
                <a:solidFill>
                  <a:srgbClr val="233E30"/>
                </a:solidFill>
                <a:latin typeface="Roboto Medium"/>
                <a:ea typeface="Roboto Medium"/>
                <a:cs typeface="Roboto Medium"/>
                <a:sym typeface="Roboto Medium"/>
              </a:rPr>
            </a:br>
            <a:r>
              <a:rPr lang="en-GB">
                <a:solidFill>
                  <a:srgbClr val="233E30"/>
                </a:solidFill>
                <a:latin typeface="Roboto Medium"/>
                <a:ea typeface="Roboto Medium"/>
                <a:cs typeface="Roboto Medium"/>
                <a:sym typeface="Roboto Medium"/>
              </a:rPr>
              <a:t>};</a:t>
            </a:r>
            <a:endParaRPr>
              <a:solidFill>
                <a:srgbClr val="233E30"/>
              </a:solidFill>
              <a:latin typeface="Roboto Medium"/>
              <a:ea typeface="Roboto Medium"/>
              <a:cs typeface="Roboto Medium"/>
              <a:sym typeface="Roboto Medium"/>
            </a:endParaRPr>
          </a:p>
          <a:p>
            <a:pPr marL="0" lvl="0" indent="0" algn="l" rtl="0">
              <a:spcBef>
                <a:spcPts val="1200"/>
              </a:spcBef>
              <a:spcAft>
                <a:spcPts val="1200"/>
              </a:spcAft>
              <a:buNone/>
            </a:pPr>
            <a:endParaRPr>
              <a:solidFill>
                <a:srgbClr val="233E30"/>
              </a:solidFill>
              <a:latin typeface="Roboto Medium"/>
              <a:ea typeface="Roboto Medium"/>
              <a:cs typeface="Roboto Medium"/>
              <a:sym typeface="Robot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537"/>
        <p:cNvGrpSpPr/>
        <p:nvPr/>
      </p:nvGrpSpPr>
      <p:grpSpPr>
        <a:xfrm>
          <a:off x="0" y="0"/>
          <a:ext cx="0" cy="0"/>
          <a:chOff x="0" y="0"/>
          <a:chExt cx="0" cy="0"/>
        </a:xfrm>
      </p:grpSpPr>
      <p:pic>
        <p:nvPicPr>
          <p:cNvPr id="1538" name="Google Shape;1538;p141"/>
          <p:cNvPicPr preferRelativeResize="0">
            <a:picLocks noGrp="1"/>
          </p:cNvPicPr>
          <p:nvPr>
            <p:ph type="pic" idx="2"/>
          </p:nvPr>
        </p:nvPicPr>
        <p:blipFill>
          <a:blip r:embed="rId3">
            <a:alphaModFix/>
          </a:blip>
          <a:stretch>
            <a:fillRect/>
          </a:stretch>
        </p:blipFill>
        <p:spPr>
          <a:xfrm>
            <a:off x="4977275" y="1151087"/>
            <a:ext cx="4166701" cy="2841326"/>
          </a:xfrm>
          <a:prstGeom prst="rect">
            <a:avLst/>
          </a:prstGeom>
        </p:spPr>
      </p:pic>
      <p:sp>
        <p:nvSpPr>
          <p:cNvPr id="1539" name="Google Shape;1539;p141"/>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Class Agenda</a:t>
            </a:r>
            <a:endParaRPr>
              <a:solidFill>
                <a:srgbClr val="08170F"/>
              </a:solidFill>
              <a:latin typeface="Krona One"/>
              <a:ea typeface="Krona One"/>
              <a:cs typeface="Krona One"/>
              <a:sym typeface="Krona One"/>
            </a:endParaRPr>
          </a:p>
        </p:txBody>
      </p:sp>
      <p:sp>
        <p:nvSpPr>
          <p:cNvPr id="1540" name="Google Shape;1540;p141"/>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What is </a:t>
            </a:r>
            <a:r>
              <a:rPr lang="en-GB" b="1">
                <a:solidFill>
                  <a:srgbClr val="233E30"/>
                </a:solidFill>
                <a:latin typeface="Roboto"/>
                <a:ea typeface="Roboto"/>
                <a:cs typeface="Roboto"/>
                <a:sym typeface="Roboto"/>
              </a:rPr>
              <a:t>ReactJS</a:t>
            </a:r>
            <a:r>
              <a:rPr lang="en-GB">
                <a:solidFill>
                  <a:srgbClr val="233E30"/>
                </a:solidFill>
                <a:latin typeface="Roboto Medium"/>
                <a:ea typeface="Roboto Medium"/>
                <a:cs typeface="Roboto Medium"/>
                <a:sym typeface="Roboto Medium"/>
              </a:rPr>
              <a:t>?</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Setting up a </a:t>
            </a:r>
            <a:r>
              <a:rPr lang="en-GB" b="1">
                <a:solidFill>
                  <a:srgbClr val="233E30"/>
                </a:solidFill>
                <a:latin typeface="Roboto"/>
                <a:ea typeface="Roboto"/>
                <a:cs typeface="Roboto"/>
                <a:sym typeface="Roboto"/>
              </a:rPr>
              <a:t>React App</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a:buChar char="●"/>
            </a:pPr>
            <a:r>
              <a:rPr lang="en-GB" b="1">
                <a:solidFill>
                  <a:srgbClr val="233E30"/>
                </a:solidFill>
                <a:latin typeface="Roboto"/>
                <a:ea typeface="Roboto"/>
                <a:cs typeface="Roboto"/>
                <a:sym typeface="Roboto"/>
              </a:rPr>
              <a:t>JSX Basics</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b="1">
                <a:solidFill>
                  <a:srgbClr val="233E30"/>
                </a:solidFill>
                <a:latin typeface="Roboto"/>
                <a:ea typeface="Roboto"/>
                <a:cs typeface="Roboto"/>
                <a:sym typeface="Roboto"/>
              </a:rPr>
              <a:t>Components</a:t>
            </a:r>
            <a:r>
              <a:rPr lang="en-GB">
                <a:solidFill>
                  <a:srgbClr val="233E30"/>
                </a:solidFill>
                <a:latin typeface="Roboto Medium"/>
                <a:ea typeface="Roboto Medium"/>
                <a:cs typeface="Roboto Medium"/>
                <a:sym typeface="Roboto Medium"/>
              </a:rPr>
              <a:t> &amp; </a:t>
            </a:r>
            <a:r>
              <a:rPr lang="en-GB" b="1">
                <a:solidFill>
                  <a:srgbClr val="233E30"/>
                </a:solidFill>
                <a:latin typeface="Roboto"/>
                <a:ea typeface="Roboto"/>
                <a:cs typeface="Roboto"/>
                <a:sym typeface="Roboto"/>
              </a:rPr>
              <a:t>Props</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b="1">
                <a:solidFill>
                  <a:srgbClr val="233E30"/>
                </a:solidFill>
                <a:latin typeface="Roboto"/>
                <a:ea typeface="Roboto"/>
                <a:cs typeface="Roboto"/>
                <a:sym typeface="Roboto"/>
              </a:rPr>
              <a:t>State</a:t>
            </a:r>
            <a:r>
              <a:rPr lang="en-GB">
                <a:solidFill>
                  <a:srgbClr val="233E30"/>
                </a:solidFill>
                <a:latin typeface="Roboto Medium"/>
                <a:ea typeface="Roboto Medium"/>
                <a:cs typeface="Roboto Medium"/>
                <a:sym typeface="Roboto Medium"/>
              </a:rPr>
              <a:t> &amp; </a:t>
            </a:r>
            <a:r>
              <a:rPr lang="en-GB" b="1">
                <a:solidFill>
                  <a:srgbClr val="233E30"/>
                </a:solidFill>
                <a:latin typeface="Roboto"/>
                <a:ea typeface="Roboto"/>
                <a:cs typeface="Roboto"/>
                <a:sym typeface="Roboto"/>
              </a:rPr>
              <a:t>Event Handling</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b="1">
                <a:solidFill>
                  <a:srgbClr val="233E30"/>
                </a:solidFill>
                <a:latin typeface="Roboto"/>
                <a:ea typeface="Roboto"/>
                <a:cs typeface="Roboto"/>
                <a:sym typeface="Roboto"/>
              </a:rPr>
              <a:t>Hooks</a:t>
            </a:r>
            <a:r>
              <a:rPr lang="en-GB">
                <a:solidFill>
                  <a:srgbClr val="233E30"/>
                </a:solidFill>
                <a:latin typeface="Roboto Medium"/>
                <a:ea typeface="Roboto Medium"/>
                <a:cs typeface="Roboto Medium"/>
                <a:sym typeface="Roboto Medium"/>
              </a:rPr>
              <a:t>: useState and useEffect</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b="1">
                <a:solidFill>
                  <a:srgbClr val="233E30"/>
                </a:solidFill>
                <a:latin typeface="Roboto"/>
                <a:ea typeface="Roboto"/>
                <a:cs typeface="Roboto"/>
                <a:sym typeface="Roboto"/>
              </a:rPr>
              <a:t>Local Storage</a:t>
            </a:r>
            <a:r>
              <a:rPr lang="en-GB">
                <a:solidFill>
                  <a:srgbClr val="233E30"/>
                </a:solidFill>
                <a:latin typeface="Roboto Medium"/>
                <a:ea typeface="Roboto Medium"/>
                <a:cs typeface="Roboto Medium"/>
                <a:sym typeface="Roboto Medium"/>
              </a:rPr>
              <a:t> Integration</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Mini Project: </a:t>
            </a:r>
            <a:r>
              <a:rPr lang="en-GB" b="1">
                <a:solidFill>
                  <a:srgbClr val="233E30"/>
                </a:solidFill>
                <a:latin typeface="Roboto"/>
                <a:ea typeface="Roboto"/>
                <a:cs typeface="Roboto"/>
                <a:sym typeface="Roboto"/>
              </a:rPr>
              <a:t>Todo App</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Q&amp;A</a:t>
            </a:r>
            <a:endParaRPr>
              <a:solidFill>
                <a:srgbClr val="233E30"/>
              </a:solidFill>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675"/>
        <p:cNvGrpSpPr/>
        <p:nvPr/>
      </p:nvGrpSpPr>
      <p:grpSpPr>
        <a:xfrm>
          <a:off x="0" y="0"/>
          <a:ext cx="0" cy="0"/>
          <a:chOff x="0" y="0"/>
          <a:chExt cx="0" cy="0"/>
        </a:xfrm>
      </p:grpSpPr>
      <p:pic>
        <p:nvPicPr>
          <p:cNvPr id="1676" name="Google Shape;1676;p160"/>
          <p:cNvPicPr preferRelativeResize="0">
            <a:picLocks noGrp="1"/>
          </p:cNvPicPr>
          <p:nvPr>
            <p:ph type="pic" idx="2"/>
          </p:nvPr>
        </p:nvPicPr>
        <p:blipFill rotWithShape="1">
          <a:blip r:embed="rId3">
            <a:alphaModFix/>
          </a:blip>
          <a:srcRect l="9494" r="9494"/>
          <a:stretch/>
        </p:blipFill>
        <p:spPr>
          <a:xfrm>
            <a:off x="0" y="0"/>
            <a:ext cx="4166700" cy="5143500"/>
          </a:xfrm>
          <a:prstGeom prst="rect">
            <a:avLst/>
          </a:prstGeom>
        </p:spPr>
      </p:pic>
      <p:sp>
        <p:nvSpPr>
          <p:cNvPr id="1677" name="Google Shape;1677;p160"/>
          <p:cNvSpPr txBox="1">
            <a:spLocks noGrp="1"/>
          </p:cNvSpPr>
          <p:nvPr>
            <p:ph type="title"/>
          </p:nvPr>
        </p:nvSpPr>
        <p:spPr>
          <a:xfrm>
            <a:off x="4651550" y="445025"/>
            <a:ext cx="40935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Arrow Function</a:t>
            </a:r>
            <a:endParaRPr>
              <a:solidFill>
                <a:srgbClr val="08170F"/>
              </a:solidFill>
              <a:latin typeface="Krona One"/>
              <a:ea typeface="Krona One"/>
              <a:cs typeface="Krona One"/>
              <a:sym typeface="Krona One"/>
            </a:endParaRPr>
          </a:p>
        </p:txBody>
      </p:sp>
      <p:sp>
        <p:nvSpPr>
          <p:cNvPr id="1678" name="Google Shape;1678;p160"/>
          <p:cNvSpPr txBox="1"/>
          <p:nvPr/>
        </p:nvSpPr>
        <p:spPr>
          <a:xfrm>
            <a:off x="4828175" y="1151975"/>
            <a:ext cx="40935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a:ea typeface="Roboto"/>
                <a:cs typeface="Roboto"/>
                <a:sym typeface="Roboto"/>
              </a:rPr>
              <a:t>• Shorter syntax for writing functions  </a:t>
            </a:r>
            <a:endParaRPr dirty="0">
              <a:latin typeface="Roboto"/>
              <a:ea typeface="Roboto"/>
              <a:cs typeface="Roboto"/>
              <a:sym typeface="Roboto"/>
            </a:endParaRPr>
          </a:p>
          <a:p>
            <a:pPr marL="0" lvl="0" indent="0" algn="l" rtl="0">
              <a:spcBef>
                <a:spcPts val="0"/>
              </a:spcBef>
              <a:spcAft>
                <a:spcPts val="0"/>
              </a:spcAft>
              <a:buNone/>
            </a:pPr>
            <a:r>
              <a:rPr lang="en-GB" dirty="0">
                <a:latin typeface="Roboto"/>
                <a:ea typeface="Roboto"/>
                <a:cs typeface="Roboto"/>
                <a:sym typeface="Roboto"/>
              </a:rPr>
              <a:t>• Keeps the `this` context in components  </a:t>
            </a:r>
            <a:endParaRPr dirty="0">
              <a:latin typeface="Roboto"/>
              <a:ea typeface="Roboto"/>
              <a:cs typeface="Roboto"/>
              <a:sym typeface="Roboto"/>
            </a:endParaRPr>
          </a:p>
          <a:p>
            <a:pPr marL="0" lvl="0" indent="0" algn="l" rtl="0">
              <a:spcBef>
                <a:spcPts val="0"/>
              </a:spcBef>
              <a:spcAft>
                <a:spcPts val="0"/>
              </a:spcAft>
              <a:buNone/>
            </a:pPr>
            <a:r>
              <a:rPr lang="en-GB" dirty="0">
                <a:latin typeface="Roboto"/>
                <a:ea typeface="Roboto"/>
                <a:cs typeface="Roboto"/>
                <a:sym typeface="Roboto"/>
              </a:rPr>
              <a:t>• Commonly used in event handlers and inline logic</a:t>
            </a:r>
            <a:endParaRPr dirty="0">
              <a:latin typeface="Roboto"/>
              <a:ea typeface="Roboto"/>
              <a:cs typeface="Roboto"/>
              <a:sym typeface="Roboto"/>
            </a:endParaRPr>
          </a:p>
          <a:p>
            <a:pPr marL="0" lvl="0" indent="0" algn="l" rtl="0">
              <a:spcBef>
                <a:spcPts val="0"/>
              </a:spcBef>
              <a:spcAft>
                <a:spcPts val="0"/>
              </a:spcAft>
              <a:buNone/>
            </a:pPr>
            <a:endParaRPr dirty="0"/>
          </a:p>
          <a:p>
            <a:pPr marL="0" lvl="0" indent="0" algn="l" rtl="0">
              <a:spcBef>
                <a:spcPts val="0"/>
              </a:spcBef>
              <a:spcAft>
                <a:spcPts val="0"/>
              </a:spcAft>
              <a:buNone/>
            </a:pPr>
            <a:r>
              <a:rPr lang="en-GB" dirty="0"/>
              <a:t> </a:t>
            </a:r>
            <a:r>
              <a:rPr lang="en-GB" dirty="0">
                <a:latin typeface="Roboto"/>
                <a:ea typeface="Roboto"/>
                <a:cs typeface="Roboto"/>
                <a:sym typeface="Roboto"/>
              </a:rPr>
              <a:t>Example</a:t>
            </a:r>
            <a:r>
              <a:rPr lang="en-GB"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err="1">
                <a:latin typeface="Source Code Pro"/>
                <a:ea typeface="Source Code Pro"/>
                <a:cs typeface="Source Code Pro"/>
                <a:sym typeface="Source Code Pro"/>
              </a:rPr>
              <a:t>const</a:t>
            </a:r>
            <a:r>
              <a:rPr lang="en-GB" dirty="0">
                <a:latin typeface="Source Code Pro"/>
                <a:ea typeface="Source Code Pro"/>
                <a:cs typeface="Source Code Pro"/>
                <a:sym typeface="Source Code Pro"/>
              </a:rPr>
              <a:t> </a:t>
            </a:r>
            <a:r>
              <a:rPr lang="en-GB" dirty="0" err="1">
                <a:latin typeface="Source Code Pro"/>
                <a:ea typeface="Source Code Pro"/>
                <a:cs typeface="Source Code Pro"/>
                <a:sym typeface="Source Code Pro"/>
              </a:rPr>
              <a:t>sayHello</a:t>
            </a:r>
            <a:r>
              <a:rPr lang="en-GB" dirty="0">
                <a:latin typeface="Source Code Pro"/>
                <a:ea typeface="Source Code Pro"/>
                <a:cs typeface="Source Code Pro"/>
                <a:sym typeface="Source Code Pro"/>
              </a:rPr>
              <a:t> = () =&gt; {</a:t>
            </a:r>
            <a:endParaRPr dirty="0">
              <a:latin typeface="Source Code Pro"/>
              <a:ea typeface="Source Code Pro"/>
              <a:cs typeface="Source Code Pro"/>
              <a:sym typeface="Source Code Pro"/>
            </a:endParaRPr>
          </a:p>
          <a:p>
            <a:pPr marL="0" lvl="0" indent="0" algn="l" rtl="0">
              <a:spcBef>
                <a:spcPts val="0"/>
              </a:spcBef>
              <a:spcAft>
                <a:spcPts val="0"/>
              </a:spcAft>
              <a:buNone/>
            </a:pPr>
            <a:r>
              <a:rPr lang="en-GB" dirty="0">
                <a:latin typeface="Source Code Pro"/>
                <a:ea typeface="Source Code Pro"/>
                <a:cs typeface="Source Code Pro"/>
                <a:sym typeface="Source Code Pro"/>
              </a:rPr>
              <a:t>  </a:t>
            </a:r>
            <a:r>
              <a:rPr lang="en-GB" dirty="0" err="1">
                <a:latin typeface="Source Code Pro"/>
                <a:ea typeface="Source Code Pro"/>
                <a:cs typeface="Source Code Pro"/>
                <a:sym typeface="Source Code Pro"/>
              </a:rPr>
              <a:t>console.log</a:t>
            </a:r>
            <a:r>
              <a:rPr lang="en-GB" dirty="0">
                <a:latin typeface="Source Code Pro"/>
                <a:ea typeface="Source Code Pro"/>
                <a:cs typeface="Source Code Pro"/>
                <a:sym typeface="Source Code Pro"/>
              </a:rPr>
              <a:t>("Hello!");</a:t>
            </a:r>
            <a:endParaRPr dirty="0">
              <a:latin typeface="Source Code Pro"/>
              <a:ea typeface="Source Code Pro"/>
              <a:cs typeface="Source Code Pro"/>
              <a:sym typeface="Source Code Pro"/>
            </a:endParaRPr>
          </a:p>
          <a:p>
            <a:pPr marL="0" lvl="0" indent="0" algn="l" rtl="0">
              <a:spcBef>
                <a:spcPts val="0"/>
              </a:spcBef>
              <a:spcAft>
                <a:spcPts val="0"/>
              </a:spcAft>
              <a:buNone/>
            </a:pPr>
            <a:r>
              <a:rPr lang="en-GB" dirty="0">
                <a:latin typeface="Source Code Pro"/>
                <a:ea typeface="Source Code Pro"/>
                <a:cs typeface="Source Code Pro"/>
                <a:sym typeface="Source Code Pro"/>
              </a:rPr>
              <a:t>};</a:t>
            </a:r>
            <a:endParaRPr dirty="0">
              <a:latin typeface="Source Code Pro"/>
              <a:ea typeface="Source Code Pro"/>
              <a:cs typeface="Source Code Pro"/>
              <a:sym typeface="Source Code Pro"/>
            </a:endParaRPr>
          </a:p>
          <a:p>
            <a:pPr marL="0" lvl="0" indent="0" algn="l" rtl="0">
              <a:spcBef>
                <a:spcPts val="0"/>
              </a:spcBef>
              <a:spcAft>
                <a:spcPts val="0"/>
              </a:spcAft>
              <a:buNone/>
            </a:pPr>
            <a:endParaRPr dirty="0">
              <a:latin typeface="Source Code Pro"/>
              <a:ea typeface="Source Code Pro"/>
              <a:cs typeface="Source Code Pro"/>
              <a:sym typeface="Source Code Pro"/>
            </a:endParaRPr>
          </a:p>
          <a:p>
            <a:pPr marL="0" lvl="0" indent="0" algn="l" rtl="0">
              <a:spcBef>
                <a:spcPts val="0"/>
              </a:spcBef>
              <a:spcAft>
                <a:spcPts val="0"/>
              </a:spcAft>
              <a:buNone/>
            </a:pPr>
            <a:r>
              <a:rPr lang="en-GB" dirty="0">
                <a:latin typeface="Source Code Pro"/>
                <a:ea typeface="Source Code Pro"/>
                <a:cs typeface="Source Code Pro"/>
                <a:sym typeface="Source Code Pro"/>
              </a:rPr>
              <a:t>&lt;button </a:t>
            </a:r>
            <a:r>
              <a:rPr lang="en-GB" dirty="0" err="1">
                <a:latin typeface="Source Code Pro"/>
                <a:ea typeface="Source Code Pro"/>
                <a:cs typeface="Source Code Pro"/>
                <a:sym typeface="Source Code Pro"/>
              </a:rPr>
              <a:t>onClick</a:t>
            </a:r>
            <a:r>
              <a:rPr lang="en-GB" dirty="0">
                <a:latin typeface="Source Code Pro"/>
                <a:ea typeface="Source Code Pro"/>
                <a:cs typeface="Source Code Pro"/>
                <a:sym typeface="Source Code Pro"/>
              </a:rPr>
              <a:t>={() =&gt; </a:t>
            </a:r>
            <a:r>
              <a:rPr lang="en-GB" dirty="0" err="1">
                <a:latin typeface="Source Code Pro"/>
                <a:ea typeface="Source Code Pro"/>
                <a:cs typeface="Source Code Pro"/>
                <a:sym typeface="Source Code Pro"/>
              </a:rPr>
              <a:t>sayHello</a:t>
            </a:r>
            <a:r>
              <a:rPr lang="en-GB" dirty="0">
                <a:latin typeface="Source Code Pro"/>
                <a:ea typeface="Source Code Pro"/>
                <a:cs typeface="Source Code Pro"/>
                <a:sym typeface="Source Code Pro"/>
              </a:rPr>
              <a:t>()}&gt;Click Me&lt;/button&gt;</a:t>
            </a:r>
            <a:endParaRPr dirty="0">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682"/>
        <p:cNvGrpSpPr/>
        <p:nvPr/>
      </p:nvGrpSpPr>
      <p:grpSpPr>
        <a:xfrm>
          <a:off x="0" y="0"/>
          <a:ext cx="0" cy="0"/>
          <a:chOff x="0" y="0"/>
          <a:chExt cx="0" cy="0"/>
        </a:xfrm>
      </p:grpSpPr>
      <p:pic>
        <p:nvPicPr>
          <p:cNvPr id="1683" name="Google Shape;1683;p161"/>
          <p:cNvPicPr preferRelativeResize="0">
            <a:picLocks noGrp="1"/>
          </p:cNvPicPr>
          <p:nvPr>
            <p:ph type="pic" idx="2"/>
          </p:nvPr>
        </p:nvPicPr>
        <p:blipFill rotWithShape="1">
          <a:blip r:embed="rId3">
            <a:alphaModFix/>
          </a:blip>
          <a:srcRect l="9494" r="9494"/>
          <a:stretch/>
        </p:blipFill>
        <p:spPr>
          <a:xfrm>
            <a:off x="0" y="0"/>
            <a:ext cx="4166700" cy="5143500"/>
          </a:xfrm>
          <a:prstGeom prst="rect">
            <a:avLst/>
          </a:prstGeom>
        </p:spPr>
      </p:pic>
      <p:sp>
        <p:nvSpPr>
          <p:cNvPr id="1684" name="Google Shape;1684;p161"/>
          <p:cNvSpPr txBox="1">
            <a:spLocks noGrp="1"/>
          </p:cNvSpPr>
          <p:nvPr>
            <p:ph type="title"/>
          </p:nvPr>
        </p:nvSpPr>
        <p:spPr>
          <a:xfrm>
            <a:off x="4651550" y="445025"/>
            <a:ext cx="40935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Event Handling</a:t>
            </a:r>
            <a:endParaRPr>
              <a:solidFill>
                <a:srgbClr val="08170F"/>
              </a:solidFill>
              <a:latin typeface="Krona One"/>
              <a:ea typeface="Krona One"/>
              <a:cs typeface="Krona One"/>
              <a:sym typeface="Krona One"/>
            </a:endParaRPr>
          </a:p>
        </p:txBody>
      </p:sp>
      <p:sp>
        <p:nvSpPr>
          <p:cNvPr id="1685" name="Google Shape;1685;p161"/>
          <p:cNvSpPr txBox="1">
            <a:spLocks noGrp="1"/>
          </p:cNvSpPr>
          <p:nvPr>
            <p:ph type="body" idx="1"/>
          </p:nvPr>
        </p:nvSpPr>
        <p:spPr>
          <a:xfrm>
            <a:off x="4651550" y="1077925"/>
            <a:ext cx="3986700" cy="32805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233E30"/>
              </a:buClr>
              <a:buSzPts val="1700"/>
              <a:buFont typeface="Roboto Medium"/>
              <a:buChar char="●"/>
            </a:pPr>
            <a:r>
              <a:rPr lang="en-GB" sz="1700">
                <a:solidFill>
                  <a:srgbClr val="233E30"/>
                </a:solidFill>
                <a:latin typeface="Roboto Medium"/>
                <a:ea typeface="Roboto Medium"/>
                <a:cs typeface="Roboto Medium"/>
                <a:sym typeface="Roboto Medium"/>
              </a:rPr>
              <a:t>Handle events like </a:t>
            </a:r>
            <a:r>
              <a:rPr lang="en-GB" sz="1700" b="1">
                <a:solidFill>
                  <a:srgbClr val="233E30"/>
                </a:solidFill>
                <a:latin typeface="Roboto"/>
                <a:ea typeface="Roboto"/>
                <a:cs typeface="Roboto"/>
                <a:sym typeface="Roboto"/>
              </a:rPr>
              <a:t>onClick</a:t>
            </a:r>
            <a:r>
              <a:rPr lang="en-GB" sz="1700">
                <a:solidFill>
                  <a:srgbClr val="233E30"/>
                </a:solidFill>
                <a:latin typeface="Roboto Medium"/>
                <a:ea typeface="Roboto Medium"/>
                <a:cs typeface="Roboto Medium"/>
                <a:sym typeface="Roboto Medium"/>
              </a:rPr>
              <a:t>, </a:t>
            </a:r>
            <a:r>
              <a:rPr lang="en-GB" sz="1700" b="1">
                <a:solidFill>
                  <a:srgbClr val="233E30"/>
                </a:solidFill>
                <a:latin typeface="Roboto"/>
                <a:ea typeface="Roboto"/>
                <a:cs typeface="Roboto"/>
                <a:sym typeface="Roboto"/>
              </a:rPr>
              <a:t>onChange</a:t>
            </a:r>
            <a:endParaRPr sz="1700" b="1">
              <a:solidFill>
                <a:srgbClr val="233E30"/>
              </a:solidFill>
              <a:latin typeface="Roboto"/>
              <a:ea typeface="Roboto"/>
              <a:cs typeface="Roboto"/>
              <a:sym typeface="Roboto"/>
            </a:endParaRPr>
          </a:p>
          <a:p>
            <a:pPr marL="457200" lvl="0" indent="-336550" algn="l" rtl="0">
              <a:spcBef>
                <a:spcPts val="0"/>
              </a:spcBef>
              <a:spcAft>
                <a:spcPts val="0"/>
              </a:spcAft>
              <a:buClr>
                <a:srgbClr val="233E30"/>
              </a:buClr>
              <a:buSzPts val="1700"/>
              <a:buFont typeface="Roboto Medium"/>
              <a:buChar char="●"/>
            </a:pPr>
            <a:r>
              <a:rPr lang="en-GB" sz="1700">
                <a:solidFill>
                  <a:srgbClr val="233E30"/>
                </a:solidFill>
                <a:latin typeface="Roboto Medium"/>
                <a:ea typeface="Roboto Medium"/>
                <a:cs typeface="Roboto Medium"/>
                <a:sym typeface="Roboto Medium"/>
              </a:rPr>
              <a:t>&lt;button onClick={() =&gt; setCount(count + 1)}&gt;Click</a:t>
            </a:r>
            <a:endParaRPr sz="1700">
              <a:solidFill>
                <a:srgbClr val="233E30"/>
              </a:solidFill>
              <a:latin typeface="Roboto Medium"/>
              <a:ea typeface="Roboto Medium"/>
              <a:cs typeface="Roboto Medium"/>
              <a:sym typeface="Roboto Medium"/>
            </a:endParaRPr>
          </a:p>
          <a:p>
            <a:pPr marL="457200" lvl="0" indent="-336550" algn="l" rtl="0">
              <a:spcBef>
                <a:spcPts val="0"/>
              </a:spcBef>
              <a:spcAft>
                <a:spcPts val="0"/>
              </a:spcAft>
              <a:buClr>
                <a:srgbClr val="233E30"/>
              </a:buClr>
              <a:buSzPts val="1700"/>
              <a:buFont typeface="Roboto Medium"/>
              <a:buChar char="●"/>
            </a:pPr>
            <a:r>
              <a:rPr lang="en-GB" sz="1700">
                <a:solidFill>
                  <a:srgbClr val="233E30"/>
                </a:solidFill>
                <a:latin typeface="Roboto Medium"/>
                <a:ea typeface="Roboto Medium"/>
                <a:cs typeface="Roboto Medium"/>
                <a:sym typeface="Roboto Medium"/>
              </a:rPr>
              <a:t>Use </a:t>
            </a:r>
            <a:r>
              <a:rPr lang="en-GB" sz="1700" b="1">
                <a:solidFill>
                  <a:srgbClr val="233E30"/>
                </a:solidFill>
                <a:latin typeface="Roboto"/>
                <a:ea typeface="Roboto"/>
                <a:cs typeface="Roboto"/>
                <a:sym typeface="Roboto"/>
              </a:rPr>
              <a:t>arrow functions</a:t>
            </a:r>
            <a:r>
              <a:rPr lang="en-GB" sz="1700">
                <a:solidFill>
                  <a:srgbClr val="233E30"/>
                </a:solidFill>
                <a:latin typeface="Roboto Medium"/>
                <a:ea typeface="Roboto Medium"/>
                <a:cs typeface="Roboto Medium"/>
                <a:sym typeface="Roboto Medium"/>
              </a:rPr>
              <a:t> to pass arguments</a:t>
            </a:r>
            <a:endParaRPr sz="1700">
              <a:solidFill>
                <a:srgbClr val="233E30"/>
              </a:solidFill>
              <a:latin typeface="Roboto Medium"/>
              <a:ea typeface="Roboto Medium"/>
              <a:cs typeface="Roboto Medium"/>
              <a:sym typeface="Roboto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689"/>
        <p:cNvGrpSpPr/>
        <p:nvPr/>
      </p:nvGrpSpPr>
      <p:grpSpPr>
        <a:xfrm>
          <a:off x="0" y="0"/>
          <a:ext cx="0" cy="0"/>
          <a:chOff x="0" y="0"/>
          <a:chExt cx="0" cy="0"/>
        </a:xfrm>
      </p:grpSpPr>
      <p:pic>
        <p:nvPicPr>
          <p:cNvPr id="1690" name="Google Shape;1690;p162"/>
          <p:cNvPicPr preferRelativeResize="0">
            <a:picLocks noGrp="1"/>
          </p:cNvPicPr>
          <p:nvPr>
            <p:ph type="pic" idx="2"/>
          </p:nvPr>
        </p:nvPicPr>
        <p:blipFill rotWithShape="1">
          <a:blip r:embed="rId3">
            <a:alphaModFix/>
          </a:blip>
          <a:srcRect l="9494" r="9494"/>
          <a:stretch/>
        </p:blipFill>
        <p:spPr>
          <a:xfrm>
            <a:off x="4977275" y="0"/>
            <a:ext cx="4166700" cy="5143500"/>
          </a:xfrm>
          <a:prstGeom prst="rect">
            <a:avLst/>
          </a:prstGeom>
        </p:spPr>
      </p:pic>
      <p:sp>
        <p:nvSpPr>
          <p:cNvPr id="1691" name="Google Shape;1691;p162"/>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Conditional Rendering</a:t>
            </a:r>
            <a:endParaRPr>
              <a:solidFill>
                <a:srgbClr val="08170F"/>
              </a:solidFill>
              <a:latin typeface="Krona One"/>
              <a:ea typeface="Krona One"/>
              <a:cs typeface="Krona One"/>
              <a:sym typeface="Krona One"/>
            </a:endParaRPr>
          </a:p>
        </p:txBody>
      </p:sp>
      <p:sp>
        <p:nvSpPr>
          <p:cNvPr id="1692" name="Google Shape;1692;p162"/>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233E30"/>
                </a:solidFill>
                <a:latin typeface="Roboto Medium"/>
                <a:ea typeface="Roboto Medium"/>
                <a:cs typeface="Roboto Medium"/>
                <a:sym typeface="Roboto Medium"/>
              </a:rPr>
              <a:t>Show different UI based on conditions  </a:t>
            </a:r>
            <a:endParaRPr dirty="0">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dirty="0">
                <a:solidFill>
                  <a:srgbClr val="233E30"/>
                </a:solidFill>
                <a:latin typeface="Roboto Medium"/>
                <a:ea typeface="Roboto Medium"/>
                <a:cs typeface="Roboto Medium"/>
                <a:sym typeface="Roboto Medium"/>
              </a:rPr>
              <a:t>Use `if` statements, ternary operators, or `&amp;&amp;`</a:t>
            </a:r>
            <a:endParaRPr dirty="0">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dirty="0">
                <a:solidFill>
                  <a:srgbClr val="233E30"/>
                </a:solidFill>
                <a:latin typeface="Roboto Medium"/>
                <a:ea typeface="Roboto Medium"/>
                <a:cs typeface="Roboto Medium"/>
                <a:sym typeface="Roboto Medium"/>
              </a:rPr>
              <a:t>🧠 Example – Ternary:</a:t>
            </a:r>
          </a:p>
          <a:p>
            <a:pPr marL="0" indent="0">
              <a:spcBef>
                <a:spcPts val="1200"/>
              </a:spcBef>
              <a:buNone/>
            </a:pPr>
            <a:r>
              <a:rPr lang="en-GB" dirty="0">
                <a:latin typeface="Apple Chancery" panose="03020702040506060504" pitchFamily="66" charset="-79"/>
                <a:cs typeface="Apple Chancery" panose="03020702040506060504" pitchFamily="66" charset="-79"/>
              </a:rPr>
              <a:t>{condition ? </a:t>
            </a:r>
            <a:r>
              <a:rPr lang="en-GB" dirty="0" err="1">
                <a:latin typeface="Apple Chancery" panose="03020702040506060504" pitchFamily="66" charset="-79"/>
                <a:cs typeface="Apple Chancery" panose="03020702040506060504" pitchFamily="66" charset="-79"/>
              </a:rPr>
              <a:t>expression_if_true</a:t>
            </a:r>
            <a:r>
              <a:rPr lang="en-GB" dirty="0">
                <a:latin typeface="Apple Chancery" panose="03020702040506060504" pitchFamily="66" charset="-79"/>
                <a:cs typeface="Apple Chancery" panose="03020702040506060504" pitchFamily="66" charset="-79"/>
              </a:rPr>
              <a:t> : </a:t>
            </a:r>
            <a:r>
              <a:rPr lang="en-GB" dirty="0" err="1">
                <a:latin typeface="Apple Chancery" panose="03020702040506060504" pitchFamily="66" charset="-79"/>
                <a:cs typeface="Apple Chancery" panose="03020702040506060504" pitchFamily="66" charset="-79"/>
              </a:rPr>
              <a:t>expression_if_false</a:t>
            </a:r>
            <a:r>
              <a:rPr lang="en-GB" dirty="0">
                <a:latin typeface="Apple Chancery" panose="03020702040506060504" pitchFamily="66" charset="-79"/>
                <a:cs typeface="Apple Chancery" panose="03020702040506060504" pitchFamily="66" charset="-79"/>
              </a:rPr>
              <a:t>}</a:t>
            </a:r>
            <a:endParaRPr dirty="0">
              <a:solidFill>
                <a:srgbClr val="233E30"/>
              </a:solidFill>
              <a:latin typeface="Apple Chancery" panose="03020702040506060504" pitchFamily="66" charset="-79"/>
              <a:ea typeface="Roboto Medium"/>
              <a:cs typeface="Apple Chancery" panose="03020702040506060504" pitchFamily="66" charset="-79"/>
              <a:sym typeface="Roboto Medium"/>
            </a:endParaRPr>
          </a:p>
          <a:p>
            <a:pPr marL="0" lvl="0" indent="0" algn="l" rtl="0">
              <a:spcBef>
                <a:spcPts val="1200"/>
              </a:spcBef>
              <a:spcAft>
                <a:spcPts val="0"/>
              </a:spcAft>
              <a:buNone/>
            </a:pPr>
            <a:r>
              <a:rPr lang="en-GB" dirty="0">
                <a:solidFill>
                  <a:srgbClr val="233E30"/>
                </a:solidFill>
                <a:latin typeface="Roboto Medium"/>
                <a:ea typeface="Roboto Medium"/>
                <a:cs typeface="Roboto Medium"/>
                <a:sym typeface="Roboto Medium"/>
              </a:rPr>
              <a:t>{</a:t>
            </a:r>
            <a:r>
              <a:rPr lang="en-GB" dirty="0" err="1">
                <a:solidFill>
                  <a:srgbClr val="233E30"/>
                </a:solidFill>
                <a:latin typeface="Roboto Medium"/>
                <a:ea typeface="Roboto Medium"/>
                <a:cs typeface="Roboto Medium"/>
                <a:sym typeface="Roboto Medium"/>
              </a:rPr>
              <a:t>isLoggedIn</a:t>
            </a:r>
            <a:r>
              <a:rPr lang="en-GB" dirty="0">
                <a:solidFill>
                  <a:srgbClr val="233E30"/>
                </a:solidFill>
                <a:latin typeface="Roboto Medium"/>
                <a:ea typeface="Roboto Medium"/>
                <a:cs typeface="Roboto Medium"/>
                <a:sym typeface="Roboto Medium"/>
              </a:rPr>
              <a:t> ? &lt;Logout /&gt; : &lt;Login /&gt;}</a:t>
            </a:r>
            <a:endParaRPr dirty="0">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dirty="0">
                <a:solidFill>
                  <a:srgbClr val="233E30"/>
                </a:solidFill>
                <a:latin typeface="Roboto Medium"/>
                <a:ea typeface="Roboto Medium"/>
                <a:cs typeface="Roboto Medium"/>
                <a:sym typeface="Roboto Medium"/>
              </a:rPr>
              <a:t>🧠 Example – AND (&amp;&amp;):</a:t>
            </a:r>
            <a:endParaRPr dirty="0">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dirty="0">
                <a:solidFill>
                  <a:srgbClr val="233E30"/>
                </a:solidFill>
                <a:latin typeface="Roboto Medium"/>
                <a:ea typeface="Roboto Medium"/>
                <a:cs typeface="Roboto Medium"/>
                <a:sym typeface="Roboto Medium"/>
              </a:rPr>
              <a:t>{</a:t>
            </a:r>
            <a:r>
              <a:rPr lang="en-GB" dirty="0" err="1">
                <a:solidFill>
                  <a:srgbClr val="233E30"/>
                </a:solidFill>
                <a:latin typeface="Roboto Medium"/>
                <a:ea typeface="Roboto Medium"/>
                <a:cs typeface="Roboto Medium"/>
                <a:sym typeface="Roboto Medium"/>
              </a:rPr>
              <a:t>isAdmin</a:t>
            </a:r>
            <a:r>
              <a:rPr lang="en-GB" dirty="0">
                <a:solidFill>
                  <a:srgbClr val="233E30"/>
                </a:solidFill>
                <a:latin typeface="Roboto Medium"/>
                <a:ea typeface="Roboto Medium"/>
                <a:cs typeface="Roboto Medium"/>
                <a:sym typeface="Roboto Medium"/>
              </a:rPr>
              <a:t> &amp;&amp; &lt;</a:t>
            </a:r>
            <a:r>
              <a:rPr lang="en-GB" dirty="0" err="1">
                <a:solidFill>
                  <a:srgbClr val="233E30"/>
                </a:solidFill>
                <a:latin typeface="Roboto Medium"/>
                <a:ea typeface="Roboto Medium"/>
                <a:cs typeface="Roboto Medium"/>
                <a:sym typeface="Roboto Medium"/>
              </a:rPr>
              <a:t>AdminPanel</a:t>
            </a:r>
            <a:r>
              <a:rPr lang="en-GB" dirty="0">
                <a:solidFill>
                  <a:srgbClr val="233E30"/>
                </a:solidFill>
                <a:latin typeface="Roboto Medium"/>
                <a:ea typeface="Roboto Medium"/>
                <a:cs typeface="Roboto Medium"/>
                <a:sym typeface="Roboto Medium"/>
              </a:rPr>
              <a:t> /&gt;}</a:t>
            </a:r>
            <a:endParaRPr dirty="0">
              <a:solidFill>
                <a:srgbClr val="233E30"/>
              </a:solidFill>
              <a:latin typeface="Roboto Medium"/>
              <a:ea typeface="Roboto Medium"/>
              <a:cs typeface="Roboto Medium"/>
              <a:sym typeface="Roboto Medium"/>
            </a:endParaRPr>
          </a:p>
          <a:p>
            <a:pPr marL="0" lvl="0" indent="0" algn="l" rtl="0">
              <a:spcBef>
                <a:spcPts val="1200"/>
              </a:spcBef>
              <a:spcAft>
                <a:spcPts val="1200"/>
              </a:spcAft>
              <a:buNone/>
            </a:pPr>
            <a:endParaRPr dirty="0">
              <a:solidFill>
                <a:srgbClr val="233E30"/>
              </a:solidFill>
              <a:latin typeface="Roboto Medium"/>
              <a:ea typeface="Roboto Medium"/>
              <a:cs typeface="Roboto Medium"/>
              <a:sym typeface="Robot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696"/>
        <p:cNvGrpSpPr/>
        <p:nvPr/>
      </p:nvGrpSpPr>
      <p:grpSpPr>
        <a:xfrm>
          <a:off x="0" y="0"/>
          <a:ext cx="0" cy="0"/>
          <a:chOff x="0" y="0"/>
          <a:chExt cx="0" cy="0"/>
        </a:xfrm>
      </p:grpSpPr>
      <p:pic>
        <p:nvPicPr>
          <p:cNvPr id="1697" name="Google Shape;1697;p163"/>
          <p:cNvPicPr preferRelativeResize="0">
            <a:picLocks noGrp="1"/>
          </p:cNvPicPr>
          <p:nvPr>
            <p:ph type="pic" idx="2"/>
          </p:nvPr>
        </p:nvPicPr>
        <p:blipFill rotWithShape="1">
          <a:blip r:embed="rId3">
            <a:alphaModFix/>
          </a:blip>
          <a:srcRect l="9494" r="9494"/>
          <a:stretch/>
        </p:blipFill>
        <p:spPr>
          <a:xfrm>
            <a:off x="0" y="0"/>
            <a:ext cx="4166700" cy="5143500"/>
          </a:xfrm>
          <a:prstGeom prst="rect">
            <a:avLst/>
          </a:prstGeom>
        </p:spPr>
      </p:pic>
      <p:sp>
        <p:nvSpPr>
          <p:cNvPr id="1698" name="Google Shape;1698;p163"/>
          <p:cNvSpPr txBox="1">
            <a:spLocks noGrp="1"/>
          </p:cNvSpPr>
          <p:nvPr>
            <p:ph type="title"/>
          </p:nvPr>
        </p:nvSpPr>
        <p:spPr>
          <a:xfrm>
            <a:off x="4651550" y="445025"/>
            <a:ext cx="40935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Lists and Keys</a:t>
            </a:r>
            <a:endParaRPr>
              <a:solidFill>
                <a:srgbClr val="08170F"/>
              </a:solidFill>
              <a:latin typeface="Krona One"/>
              <a:ea typeface="Krona One"/>
              <a:cs typeface="Krona One"/>
              <a:sym typeface="Krona One"/>
            </a:endParaRPr>
          </a:p>
        </p:txBody>
      </p:sp>
      <p:sp>
        <p:nvSpPr>
          <p:cNvPr id="1699" name="Google Shape;1699;p163"/>
          <p:cNvSpPr txBox="1">
            <a:spLocks noGrp="1"/>
          </p:cNvSpPr>
          <p:nvPr>
            <p:ph type="body" idx="1"/>
          </p:nvPr>
        </p:nvSpPr>
        <p:spPr>
          <a:xfrm>
            <a:off x="4651550" y="1077925"/>
            <a:ext cx="3986700" cy="38160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Use `.map()` to render a list of elements in JSX  </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Each element needs a unique `key` prop for efficient rendering  </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Keys help React track changes, additions, or removals</a:t>
            </a: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a:solidFill>
                  <a:srgbClr val="233E30"/>
                </a:solidFill>
                <a:latin typeface="Roboto Medium"/>
                <a:ea typeface="Roboto Medium"/>
                <a:cs typeface="Roboto Medium"/>
                <a:sym typeface="Roboto Medium"/>
              </a:rPr>
              <a:t>🧠 Example:</a:t>
            </a: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const items = ["Apple", "Banana", "Cherry"];</a:t>
            </a:r>
            <a:endParaRPr>
              <a:solidFill>
                <a:srgbClr val="233E30"/>
              </a:solidFill>
              <a:latin typeface="Source Code Pro Medium"/>
              <a:ea typeface="Source Code Pro Medium"/>
              <a:cs typeface="Source Code Pro Medium"/>
              <a:sym typeface="Source Code Pro Medium"/>
            </a:endParaRPr>
          </a:p>
          <a:p>
            <a:pPr marL="0" lvl="0" indent="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&lt;ul&gt;</a:t>
            </a:r>
            <a:endParaRPr>
              <a:solidFill>
                <a:srgbClr val="233E30"/>
              </a:solidFill>
              <a:latin typeface="Source Code Pro Medium"/>
              <a:ea typeface="Source Code Pro Medium"/>
              <a:cs typeface="Source Code Pro Medium"/>
              <a:sym typeface="Source Code Pro Medium"/>
            </a:endParaRPr>
          </a:p>
          <a:p>
            <a:pPr marL="0" lvl="0" indent="45720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 {items.map((item, index) =&gt; (</a:t>
            </a:r>
            <a:endParaRPr>
              <a:solidFill>
                <a:srgbClr val="233E30"/>
              </a:solidFill>
              <a:latin typeface="Source Code Pro Medium"/>
              <a:ea typeface="Source Code Pro Medium"/>
              <a:cs typeface="Source Code Pro Medium"/>
              <a:sym typeface="Source Code Pro Medium"/>
            </a:endParaRPr>
          </a:p>
          <a:p>
            <a:pPr marL="457200" lvl="0" indent="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    &lt;li key={index}&gt;{item}&lt;/li&gt;</a:t>
            </a:r>
            <a:endParaRPr>
              <a:solidFill>
                <a:srgbClr val="233E30"/>
              </a:solidFill>
              <a:latin typeface="Source Code Pro Medium"/>
              <a:ea typeface="Source Code Pro Medium"/>
              <a:cs typeface="Source Code Pro Medium"/>
              <a:sym typeface="Source Code Pro Medium"/>
            </a:endParaRPr>
          </a:p>
          <a:p>
            <a:pPr marL="457200" lvl="0" indent="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  ))}</a:t>
            </a:r>
            <a:endParaRPr>
              <a:solidFill>
                <a:srgbClr val="233E30"/>
              </a:solidFill>
              <a:latin typeface="Source Code Pro Medium"/>
              <a:ea typeface="Source Code Pro Medium"/>
              <a:cs typeface="Source Code Pro Medium"/>
              <a:sym typeface="Source Code Pro Medium"/>
            </a:endParaRPr>
          </a:p>
          <a:p>
            <a:pPr marL="0" lvl="0" indent="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&lt;/ul&gt;</a:t>
            </a:r>
            <a:endParaRPr>
              <a:solidFill>
                <a:srgbClr val="233E30"/>
              </a:solidFill>
              <a:latin typeface="Source Code Pro Medium"/>
              <a:ea typeface="Source Code Pro Medium"/>
              <a:cs typeface="Source Code Pro Medium"/>
              <a:sym typeface="Source Code Pro Medium"/>
            </a:endParaRPr>
          </a:p>
          <a:p>
            <a:pPr marL="457200" lvl="0" indent="0" algn="l" rtl="0">
              <a:spcBef>
                <a:spcPts val="1200"/>
              </a:spcBef>
              <a:spcAft>
                <a:spcPts val="1200"/>
              </a:spcAft>
              <a:buNone/>
            </a:pPr>
            <a:endParaRPr>
              <a:solidFill>
                <a:srgbClr val="233E30"/>
              </a:solidFill>
              <a:latin typeface="Roboto Medium"/>
              <a:ea typeface="Roboto Medium"/>
              <a:cs typeface="Roboto Medium"/>
              <a:sym typeface="Roboto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703"/>
        <p:cNvGrpSpPr/>
        <p:nvPr/>
      </p:nvGrpSpPr>
      <p:grpSpPr>
        <a:xfrm>
          <a:off x="0" y="0"/>
          <a:ext cx="0" cy="0"/>
          <a:chOff x="0" y="0"/>
          <a:chExt cx="0" cy="0"/>
        </a:xfrm>
      </p:grpSpPr>
      <p:pic>
        <p:nvPicPr>
          <p:cNvPr id="1704" name="Google Shape;1704;p164"/>
          <p:cNvPicPr preferRelativeResize="0">
            <a:picLocks noGrp="1"/>
          </p:cNvPicPr>
          <p:nvPr>
            <p:ph type="pic" idx="2"/>
          </p:nvPr>
        </p:nvPicPr>
        <p:blipFill rotWithShape="1">
          <a:blip r:embed="rId3">
            <a:alphaModFix/>
          </a:blip>
          <a:srcRect l="9494" r="9494"/>
          <a:stretch/>
        </p:blipFill>
        <p:spPr>
          <a:xfrm>
            <a:off x="4977275" y="0"/>
            <a:ext cx="4166700" cy="5143500"/>
          </a:xfrm>
          <a:prstGeom prst="rect">
            <a:avLst/>
          </a:prstGeom>
        </p:spPr>
      </p:pic>
      <p:sp>
        <p:nvSpPr>
          <p:cNvPr id="1705" name="Google Shape;1705;p164"/>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useEffect – Side Effects</a:t>
            </a:r>
            <a:endParaRPr>
              <a:solidFill>
                <a:srgbClr val="08170F"/>
              </a:solidFill>
              <a:latin typeface="Krona One"/>
              <a:ea typeface="Krona One"/>
              <a:cs typeface="Krona One"/>
              <a:sym typeface="Krona One"/>
            </a:endParaRPr>
          </a:p>
        </p:txBody>
      </p:sp>
      <p:sp>
        <p:nvSpPr>
          <p:cNvPr id="1706" name="Google Shape;1706;p164"/>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Runs after the component renders  </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Used for side effects: API calls, timers, DOM updates  </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Can run once, on every render, or when dependencies change</a:t>
            </a: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a:solidFill>
                  <a:srgbClr val="233E30"/>
                </a:solidFill>
                <a:latin typeface="Roboto Medium"/>
                <a:ea typeface="Roboto Medium"/>
                <a:cs typeface="Roboto Medium"/>
                <a:sym typeface="Roboto Medium"/>
              </a:rPr>
              <a:t>Syntax:</a:t>
            </a:r>
            <a:endParaRPr>
              <a:solidFill>
                <a:srgbClr val="233E30"/>
              </a:solidFill>
              <a:latin typeface="Roboto Medium"/>
              <a:ea typeface="Roboto Medium"/>
              <a:cs typeface="Roboto Medium"/>
              <a:sym typeface="Roboto Medium"/>
            </a:endParaRPr>
          </a:p>
          <a:p>
            <a:pPr marL="0" lvl="0" indent="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useEffect(() =&gt; {</a:t>
            </a:r>
            <a:endParaRPr>
              <a:solidFill>
                <a:srgbClr val="233E30"/>
              </a:solidFill>
              <a:latin typeface="Source Code Pro Medium"/>
              <a:ea typeface="Source Code Pro Medium"/>
              <a:cs typeface="Source Code Pro Medium"/>
              <a:sym typeface="Source Code Pro Medium"/>
            </a:endParaRPr>
          </a:p>
          <a:p>
            <a:pPr marL="0" lvl="0" indent="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  console.log("Component mounted");</a:t>
            </a:r>
            <a:endParaRPr>
              <a:solidFill>
                <a:srgbClr val="233E30"/>
              </a:solidFill>
              <a:latin typeface="Source Code Pro Medium"/>
              <a:ea typeface="Source Code Pro Medium"/>
              <a:cs typeface="Source Code Pro Medium"/>
              <a:sym typeface="Source Code Pro Medium"/>
            </a:endParaRPr>
          </a:p>
          <a:p>
            <a:pPr marL="0" lvl="0" indent="0" algn="l" rtl="0">
              <a:spcBef>
                <a:spcPts val="1200"/>
              </a:spcBef>
              <a:spcAft>
                <a:spcPts val="0"/>
              </a:spcAft>
              <a:buNone/>
            </a:pPr>
            <a:r>
              <a:rPr lang="en-GB">
                <a:solidFill>
                  <a:srgbClr val="233E30"/>
                </a:solidFill>
                <a:latin typeface="Source Code Pro Medium"/>
                <a:ea typeface="Source Code Pro Medium"/>
                <a:cs typeface="Source Code Pro Medium"/>
                <a:sym typeface="Source Code Pro Medium"/>
              </a:rPr>
              <a:t>}, []);</a:t>
            </a:r>
            <a:endParaRPr>
              <a:solidFill>
                <a:srgbClr val="233E30"/>
              </a:solidFill>
              <a:latin typeface="Source Code Pro Medium"/>
              <a:ea typeface="Source Code Pro Medium"/>
              <a:cs typeface="Source Code Pro Medium"/>
              <a:sym typeface="Source Code Pro Medium"/>
            </a:endParaRPr>
          </a:p>
          <a:p>
            <a:pPr marL="0" lvl="0" indent="0" algn="l" rtl="0">
              <a:spcBef>
                <a:spcPts val="1200"/>
              </a:spcBef>
              <a:spcAft>
                <a:spcPts val="1200"/>
              </a:spcAft>
              <a:buNone/>
            </a:pPr>
            <a:endParaRPr>
              <a:solidFill>
                <a:srgbClr val="233E30"/>
              </a:solidFill>
              <a:latin typeface="Roboto Medium"/>
              <a:ea typeface="Roboto Medium"/>
              <a:cs typeface="Roboto Medium"/>
              <a:sym typeface="Roboto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579DA57-3507-C418-D145-07B228467156}"/>
              </a:ext>
            </a:extLst>
          </p:cNvPr>
          <p:cNvSpPr>
            <a:spLocks noGrp="1"/>
          </p:cNvSpPr>
          <p:nvPr>
            <p:ph type="pic" idx="2"/>
          </p:nvPr>
        </p:nvSpPr>
        <p:spPr/>
        <p:txBody>
          <a:bodyPr>
            <a:normAutofit/>
          </a:bodyPr>
          <a:lstStyle/>
          <a:p>
            <a:pPr algn="l" rtl="0"/>
            <a:endParaRPr lang="en-US" sz="1400" dirty="0">
              <a:latin typeface="Source Code Pro" panose="020B0509030403020204" pitchFamily="49" charset="0"/>
              <a:ea typeface="Source Code Pro" panose="020B0509030403020204" pitchFamily="49" charset="0"/>
              <a:cs typeface="Roboto" panose="02000000000000000000" pitchFamily="2" charset="0"/>
            </a:endParaRPr>
          </a:p>
          <a:p>
            <a:pPr algn="l" rtl="0"/>
            <a:endParaRPr lang="en-US" sz="1400" dirty="0">
              <a:latin typeface="Source Code Pro" panose="020B0509030403020204" pitchFamily="49" charset="0"/>
              <a:ea typeface="Source Code Pro" panose="020B0509030403020204" pitchFamily="49" charset="0"/>
              <a:cs typeface="Roboto" panose="02000000000000000000" pitchFamily="2" charset="0"/>
            </a:endParaRPr>
          </a:p>
          <a:p>
            <a:pPr algn="l" rtl="0"/>
            <a:r>
              <a:rPr lang="en-US" sz="1400" dirty="0">
                <a:latin typeface="Source Code Pro" panose="020B0509030403020204" pitchFamily="49" charset="0"/>
                <a:ea typeface="Source Code Pro" panose="020B0509030403020204" pitchFamily="49" charset="0"/>
                <a:cs typeface="Roboto" panose="02000000000000000000" pitchFamily="2" charset="0"/>
              </a:rPr>
              <a:t>How to use:</a:t>
            </a:r>
          </a:p>
          <a:p>
            <a:pPr algn="l" rtl="0"/>
            <a:r>
              <a:rPr lang="en-US" sz="1400" dirty="0">
                <a:solidFill>
                  <a:srgbClr val="00B050"/>
                </a:solidFill>
                <a:latin typeface="Source Code Pro" panose="020B0509030403020204" pitchFamily="49" charset="0"/>
                <a:ea typeface="Source Code Pro" panose="020B0509030403020204" pitchFamily="49" charset="0"/>
                <a:cs typeface="Apple Chancery" panose="03020702040506060504" pitchFamily="66" charset="-79"/>
              </a:rPr>
              <a:t>// Save data</a:t>
            </a:r>
          </a:p>
          <a:p>
            <a:pPr algn="l" rtl="0"/>
            <a:r>
              <a:rPr lang="en-US" sz="1400" dirty="0" err="1">
                <a:latin typeface="Source Code Pro" panose="020B0509030403020204" pitchFamily="49" charset="0"/>
                <a:ea typeface="Source Code Pro" panose="020B0509030403020204" pitchFamily="49" charset="0"/>
                <a:cs typeface="Apple Chancery" panose="03020702040506060504" pitchFamily="66" charset="-79"/>
              </a:rPr>
              <a:t>localStorage.setItem</a:t>
            </a:r>
            <a:r>
              <a:rPr lang="en-US" sz="1400" dirty="0">
                <a:latin typeface="Source Code Pro" panose="020B0509030403020204" pitchFamily="49" charset="0"/>
                <a:ea typeface="Source Code Pro" panose="020B0509030403020204" pitchFamily="49" charset="0"/>
                <a:cs typeface="Apple Chancery" panose="03020702040506060504" pitchFamily="66" charset="-79"/>
              </a:rPr>
              <a:t>('theme', 'dark');</a:t>
            </a:r>
          </a:p>
          <a:p>
            <a:pPr algn="l" rtl="0"/>
            <a:endParaRPr lang="en-US" sz="1400" dirty="0">
              <a:latin typeface="Source Code Pro" panose="020B0509030403020204" pitchFamily="49" charset="0"/>
              <a:ea typeface="Source Code Pro" panose="020B0509030403020204" pitchFamily="49" charset="0"/>
              <a:cs typeface="Apple Chancery" panose="03020702040506060504" pitchFamily="66" charset="-79"/>
            </a:endParaRPr>
          </a:p>
          <a:p>
            <a:pPr algn="l" rtl="0"/>
            <a:r>
              <a:rPr lang="en-US" sz="1400" dirty="0">
                <a:solidFill>
                  <a:srgbClr val="00B050"/>
                </a:solidFill>
                <a:latin typeface="Source Code Pro" panose="020B0509030403020204" pitchFamily="49" charset="0"/>
                <a:ea typeface="Source Code Pro" panose="020B0509030403020204" pitchFamily="49" charset="0"/>
                <a:cs typeface="Apple Chancery" panose="03020702040506060504" pitchFamily="66" charset="-79"/>
              </a:rPr>
              <a:t>// Read data</a:t>
            </a:r>
          </a:p>
          <a:p>
            <a:pPr algn="l" rtl="0"/>
            <a:r>
              <a:rPr lang="en-US" sz="1400" dirty="0">
                <a:latin typeface="Source Code Pro" panose="020B0509030403020204" pitchFamily="49" charset="0"/>
                <a:ea typeface="Source Code Pro" panose="020B0509030403020204" pitchFamily="49" charset="0"/>
                <a:cs typeface="Apple Chancery" panose="03020702040506060504" pitchFamily="66" charset="-79"/>
              </a:rPr>
              <a:t>const theme = </a:t>
            </a:r>
            <a:r>
              <a:rPr lang="en-US" sz="1400" dirty="0" err="1">
                <a:latin typeface="Source Code Pro" panose="020B0509030403020204" pitchFamily="49" charset="0"/>
                <a:ea typeface="Source Code Pro" panose="020B0509030403020204" pitchFamily="49" charset="0"/>
                <a:cs typeface="Apple Chancery" panose="03020702040506060504" pitchFamily="66" charset="-79"/>
              </a:rPr>
              <a:t>localStorage.getItem</a:t>
            </a:r>
            <a:r>
              <a:rPr lang="en-US" sz="1400" dirty="0">
                <a:latin typeface="Source Code Pro" panose="020B0509030403020204" pitchFamily="49" charset="0"/>
                <a:ea typeface="Source Code Pro" panose="020B0509030403020204" pitchFamily="49" charset="0"/>
                <a:cs typeface="Apple Chancery" panose="03020702040506060504" pitchFamily="66" charset="-79"/>
              </a:rPr>
              <a:t>('theme');</a:t>
            </a:r>
          </a:p>
          <a:p>
            <a:pPr algn="l" rtl="0"/>
            <a:endParaRPr lang="en-US" sz="1400" dirty="0">
              <a:latin typeface="Source Code Pro" panose="020B0509030403020204" pitchFamily="49" charset="0"/>
              <a:ea typeface="Source Code Pro" panose="020B0509030403020204" pitchFamily="49" charset="0"/>
              <a:cs typeface="Apple Chancery" panose="03020702040506060504" pitchFamily="66" charset="-79"/>
            </a:endParaRPr>
          </a:p>
          <a:p>
            <a:pPr algn="l" rtl="0"/>
            <a:r>
              <a:rPr lang="en-US" sz="1400" dirty="0">
                <a:solidFill>
                  <a:srgbClr val="00B050"/>
                </a:solidFill>
                <a:latin typeface="Source Code Pro" panose="020B0509030403020204" pitchFamily="49" charset="0"/>
                <a:ea typeface="Source Code Pro" panose="020B0509030403020204" pitchFamily="49" charset="0"/>
                <a:cs typeface="Apple Chancery" panose="03020702040506060504" pitchFamily="66" charset="-79"/>
              </a:rPr>
              <a:t>// Remove data</a:t>
            </a:r>
          </a:p>
          <a:p>
            <a:pPr algn="l" rtl="0"/>
            <a:r>
              <a:rPr lang="en-US" sz="1400" dirty="0" err="1">
                <a:latin typeface="Source Code Pro" panose="020B0509030403020204" pitchFamily="49" charset="0"/>
                <a:ea typeface="Source Code Pro" panose="020B0509030403020204" pitchFamily="49" charset="0"/>
                <a:cs typeface="Apple Chancery" panose="03020702040506060504" pitchFamily="66" charset="-79"/>
              </a:rPr>
              <a:t>localStorage.removeItem</a:t>
            </a:r>
            <a:r>
              <a:rPr lang="en-US" sz="1400" dirty="0">
                <a:latin typeface="Source Code Pro" panose="020B0509030403020204" pitchFamily="49" charset="0"/>
                <a:ea typeface="Source Code Pro" panose="020B0509030403020204" pitchFamily="49" charset="0"/>
                <a:cs typeface="Apple Chancery" panose="03020702040506060504" pitchFamily="66" charset="-79"/>
              </a:rPr>
              <a:t>('theme');</a:t>
            </a:r>
          </a:p>
        </p:txBody>
      </p:sp>
      <p:sp>
        <p:nvSpPr>
          <p:cNvPr id="3" name="Title 2">
            <a:extLst>
              <a:ext uri="{FF2B5EF4-FFF2-40B4-BE49-F238E27FC236}">
                <a16:creationId xmlns:a16="http://schemas.microsoft.com/office/drawing/2014/main" id="{BAB92B41-9AF2-3527-CB08-A7C1128F7A04}"/>
              </a:ext>
            </a:extLst>
          </p:cNvPr>
          <p:cNvSpPr>
            <a:spLocks noGrp="1"/>
          </p:cNvSpPr>
          <p:nvPr>
            <p:ph type="title"/>
          </p:nvPr>
        </p:nvSpPr>
        <p:spPr/>
        <p:txBody>
          <a:bodyPr/>
          <a:lstStyle/>
          <a:p>
            <a:r>
              <a:rPr lang="en-GB" b="1" dirty="0">
                <a:latin typeface="Roboto" panose="02000000000000000000" pitchFamily="2" charset="0"/>
                <a:ea typeface="Roboto" panose="02000000000000000000" pitchFamily="2" charset="0"/>
                <a:cs typeface="Roboto" panose="02000000000000000000" pitchFamily="2" charset="0"/>
              </a:rPr>
              <a:t>Storage Options in React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ext Placeholder 3">
            <a:extLst>
              <a:ext uri="{FF2B5EF4-FFF2-40B4-BE49-F238E27FC236}">
                <a16:creationId xmlns:a16="http://schemas.microsoft.com/office/drawing/2014/main" id="{0945F6A5-3DD8-288D-0DC4-386B80D1E273}"/>
              </a:ext>
            </a:extLst>
          </p:cNvPr>
          <p:cNvSpPr>
            <a:spLocks noGrp="1"/>
          </p:cNvSpPr>
          <p:nvPr>
            <p:ph type="body" idx="1"/>
          </p:nvPr>
        </p:nvSpPr>
        <p:spPr/>
        <p:txBody>
          <a:bodyPr>
            <a:normAutofit/>
          </a:bodyPr>
          <a:lstStyle/>
          <a:p>
            <a:r>
              <a:rPr lang="en-GB" sz="1400" dirty="0">
                <a:latin typeface="Roboto" panose="02000000000000000000" pitchFamily="2" charset="0"/>
                <a:ea typeface="Roboto" panose="02000000000000000000" pitchFamily="2" charset="0"/>
                <a:cs typeface="Roboto" panose="02000000000000000000" pitchFamily="2" charset="0"/>
              </a:rPr>
              <a:t> React apps can access </a:t>
            </a:r>
            <a:r>
              <a:rPr lang="en-GB" sz="1400" b="1" dirty="0">
                <a:latin typeface="Roboto" panose="02000000000000000000" pitchFamily="2" charset="0"/>
                <a:ea typeface="Roboto" panose="02000000000000000000" pitchFamily="2" charset="0"/>
                <a:cs typeface="Roboto" panose="02000000000000000000" pitchFamily="2" charset="0"/>
              </a:rPr>
              <a:t>Web Storage API</a:t>
            </a:r>
            <a:r>
              <a:rPr lang="en-GB" sz="1400" dirty="0">
                <a:latin typeface="Roboto" panose="02000000000000000000" pitchFamily="2" charset="0"/>
                <a:ea typeface="Roboto" panose="02000000000000000000" pitchFamily="2" charset="0"/>
                <a:cs typeface="Roboto" panose="02000000000000000000" pitchFamily="2" charset="0"/>
              </a:rPr>
              <a:t>:</a:t>
            </a:r>
          </a:p>
          <a:p>
            <a:pPr>
              <a:buFont typeface="+mj-lt"/>
              <a:buAutoNum type="arabicPeriod"/>
            </a:pPr>
            <a:r>
              <a:rPr lang="en-GB" sz="1400" dirty="0" err="1">
                <a:latin typeface="Roboto" panose="02000000000000000000" pitchFamily="2" charset="0"/>
                <a:ea typeface="Roboto" panose="02000000000000000000" pitchFamily="2" charset="0"/>
                <a:cs typeface="Roboto" panose="02000000000000000000" pitchFamily="2" charset="0"/>
              </a:rPr>
              <a:t>localStorage</a:t>
            </a:r>
            <a:r>
              <a:rPr lang="en-GB" sz="1400" dirty="0">
                <a:latin typeface="Roboto" panose="02000000000000000000" pitchFamily="2" charset="0"/>
                <a:ea typeface="Roboto" panose="02000000000000000000" pitchFamily="2" charset="0"/>
                <a:cs typeface="Roboto" panose="02000000000000000000" pitchFamily="2" charset="0"/>
              </a:rPr>
              <a:t>: persists </a:t>
            </a:r>
            <a:r>
              <a:rPr lang="en-GB" sz="1400" b="1" dirty="0">
                <a:latin typeface="Roboto" panose="02000000000000000000" pitchFamily="2" charset="0"/>
                <a:ea typeface="Roboto" panose="02000000000000000000" pitchFamily="2" charset="0"/>
                <a:cs typeface="Roboto" panose="02000000000000000000" pitchFamily="2" charset="0"/>
              </a:rPr>
              <a:t>until manually cleared.</a:t>
            </a:r>
          </a:p>
          <a:p>
            <a:pPr>
              <a:buFont typeface="+mj-lt"/>
              <a:buAutoNum type="arabicPeriod"/>
            </a:pPr>
            <a:r>
              <a:rPr lang="en-GB" sz="1400" dirty="0" err="1">
                <a:latin typeface="Roboto" panose="02000000000000000000" pitchFamily="2" charset="0"/>
                <a:ea typeface="Roboto" panose="02000000000000000000" pitchFamily="2" charset="0"/>
                <a:cs typeface="Roboto" panose="02000000000000000000" pitchFamily="2" charset="0"/>
              </a:rPr>
              <a:t>sessionStorage</a:t>
            </a:r>
            <a:r>
              <a:rPr lang="en-GB" sz="1400" dirty="0">
                <a:latin typeface="Roboto" panose="02000000000000000000" pitchFamily="2" charset="0"/>
                <a:ea typeface="Roboto" panose="02000000000000000000" pitchFamily="2" charset="0"/>
                <a:cs typeface="Roboto" panose="02000000000000000000" pitchFamily="2" charset="0"/>
              </a:rPr>
              <a:t>: persists </a:t>
            </a:r>
            <a:r>
              <a:rPr lang="en-GB" sz="1400" b="1" dirty="0">
                <a:latin typeface="Roboto" panose="02000000000000000000" pitchFamily="2" charset="0"/>
                <a:ea typeface="Roboto" panose="02000000000000000000" pitchFamily="2" charset="0"/>
                <a:cs typeface="Roboto" panose="02000000000000000000" pitchFamily="2" charset="0"/>
              </a:rPr>
              <a:t>until tab is closed.</a:t>
            </a:r>
          </a:p>
          <a:p>
            <a:r>
              <a:rPr lang="en-US" sz="1400" dirty="0">
                <a:latin typeface="Roboto" panose="02000000000000000000" pitchFamily="2" charset="0"/>
                <a:ea typeface="Roboto" panose="02000000000000000000" pitchFamily="2" charset="0"/>
                <a:cs typeface="Roboto" panose="02000000000000000000" pitchFamily="2" charset="0"/>
              </a:rPr>
              <a:t>Common Uses:</a:t>
            </a:r>
          </a:p>
          <a:p>
            <a:pPr lvl="1"/>
            <a:r>
              <a:rPr lang="en-US" sz="1400" dirty="0">
                <a:latin typeface="Roboto" panose="02000000000000000000" pitchFamily="2" charset="0"/>
                <a:ea typeface="Roboto" panose="02000000000000000000" pitchFamily="2" charset="0"/>
                <a:cs typeface="Roboto" panose="02000000000000000000" pitchFamily="2" charset="0"/>
              </a:rPr>
              <a:t>Save user preferences</a:t>
            </a:r>
          </a:p>
          <a:p>
            <a:pPr lvl="1"/>
            <a:r>
              <a:rPr lang="en-US" sz="1400" dirty="0">
                <a:latin typeface="Roboto" panose="02000000000000000000" pitchFamily="2" charset="0"/>
                <a:ea typeface="Roboto" panose="02000000000000000000" pitchFamily="2" charset="0"/>
                <a:cs typeface="Roboto" panose="02000000000000000000" pitchFamily="2" charset="0"/>
              </a:rPr>
              <a:t>Keep user logged in</a:t>
            </a:r>
          </a:p>
          <a:p>
            <a:pPr lvl="1"/>
            <a:r>
              <a:rPr lang="en-US" sz="1400" dirty="0">
                <a:latin typeface="Roboto" panose="02000000000000000000" pitchFamily="2" charset="0"/>
                <a:ea typeface="Roboto" panose="02000000000000000000" pitchFamily="2" charset="0"/>
                <a:cs typeface="Roboto" panose="02000000000000000000" pitchFamily="2" charset="0"/>
              </a:rPr>
              <a:t>Cache API responses</a:t>
            </a:r>
          </a:p>
          <a:p>
            <a:pPr>
              <a:buNone/>
            </a:pPr>
            <a:endParaRPr lang="en-US" sz="14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04475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710"/>
        <p:cNvGrpSpPr/>
        <p:nvPr/>
      </p:nvGrpSpPr>
      <p:grpSpPr>
        <a:xfrm>
          <a:off x="0" y="0"/>
          <a:ext cx="0" cy="0"/>
          <a:chOff x="0" y="0"/>
          <a:chExt cx="0" cy="0"/>
        </a:xfrm>
      </p:grpSpPr>
      <p:pic>
        <p:nvPicPr>
          <p:cNvPr id="1711" name="Google Shape;1711;p165"/>
          <p:cNvPicPr preferRelativeResize="0">
            <a:picLocks noGrp="1"/>
          </p:cNvPicPr>
          <p:nvPr>
            <p:ph type="pic" idx="2"/>
          </p:nvPr>
        </p:nvPicPr>
        <p:blipFill>
          <a:blip r:embed="rId3">
            <a:alphaModFix/>
          </a:blip>
          <a:stretch>
            <a:fillRect/>
          </a:stretch>
        </p:blipFill>
        <p:spPr>
          <a:xfrm>
            <a:off x="325750" y="1268942"/>
            <a:ext cx="4166701" cy="2605615"/>
          </a:xfrm>
          <a:prstGeom prst="rect">
            <a:avLst/>
          </a:prstGeom>
        </p:spPr>
      </p:pic>
      <p:sp>
        <p:nvSpPr>
          <p:cNvPr id="1712" name="Google Shape;1712;p165"/>
          <p:cNvSpPr txBox="1">
            <a:spLocks noGrp="1"/>
          </p:cNvSpPr>
          <p:nvPr>
            <p:ph type="title"/>
          </p:nvPr>
        </p:nvSpPr>
        <p:spPr>
          <a:xfrm>
            <a:off x="4651550" y="445025"/>
            <a:ext cx="40935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Local Storage + useEffect</a:t>
            </a:r>
            <a:endParaRPr>
              <a:solidFill>
                <a:srgbClr val="08170F"/>
              </a:solidFill>
              <a:latin typeface="Krona One"/>
              <a:ea typeface="Krona One"/>
              <a:cs typeface="Krona One"/>
              <a:sym typeface="Krona One"/>
            </a:endParaRPr>
          </a:p>
        </p:txBody>
      </p:sp>
      <p:sp>
        <p:nvSpPr>
          <p:cNvPr id="1713" name="Google Shape;1713;p165"/>
          <p:cNvSpPr txBox="1">
            <a:spLocks noGrp="1"/>
          </p:cNvSpPr>
          <p:nvPr>
            <p:ph type="body" idx="1"/>
          </p:nvPr>
        </p:nvSpPr>
        <p:spPr>
          <a:xfrm>
            <a:off x="4651550" y="1077925"/>
            <a:ext cx="3986700" cy="32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233E30"/>
                </a:solidFill>
                <a:latin typeface="Roboto Medium"/>
                <a:ea typeface="Roboto Medium"/>
                <a:cs typeface="Roboto Medium"/>
                <a:sym typeface="Roboto Medium"/>
              </a:rPr>
              <a:t>- Save and retrieve data:</a:t>
            </a:r>
            <a:endParaRPr dirty="0">
              <a:solidFill>
                <a:srgbClr val="233E30"/>
              </a:solidFill>
              <a:latin typeface="Roboto Medium"/>
              <a:ea typeface="Roboto Medium"/>
              <a:cs typeface="Roboto Medium"/>
              <a:sym typeface="Roboto Medium"/>
            </a:endParaRPr>
          </a:p>
          <a:p>
            <a:pPr marL="457200" lvl="0" indent="-298450" algn="l" rtl="0">
              <a:spcBef>
                <a:spcPts val="1200"/>
              </a:spcBef>
              <a:spcAft>
                <a:spcPts val="0"/>
              </a:spcAft>
              <a:buClr>
                <a:srgbClr val="233E30"/>
              </a:buClr>
              <a:buSzPts val="1100"/>
              <a:buFont typeface="Roboto Medium"/>
              <a:buChar char="●"/>
            </a:pPr>
            <a:r>
              <a:rPr lang="en-GB" dirty="0" err="1">
                <a:solidFill>
                  <a:srgbClr val="233E30"/>
                </a:solidFill>
                <a:latin typeface="Roboto Medium"/>
                <a:ea typeface="Roboto Medium"/>
                <a:cs typeface="Roboto Medium"/>
                <a:sym typeface="Roboto Medium"/>
              </a:rPr>
              <a:t>useEffect</a:t>
            </a:r>
            <a:r>
              <a:rPr lang="en-GB" dirty="0">
                <a:solidFill>
                  <a:srgbClr val="233E30"/>
                </a:solidFill>
                <a:latin typeface="Roboto Medium"/>
                <a:ea typeface="Roboto Medium"/>
                <a:cs typeface="Roboto Medium"/>
                <a:sym typeface="Roboto Medium"/>
              </a:rPr>
              <a:t>(() =&gt; {</a:t>
            </a:r>
            <a:endParaRPr dirty="0">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dirty="0" err="1">
                <a:solidFill>
                  <a:srgbClr val="233E30"/>
                </a:solidFill>
                <a:latin typeface="Roboto Medium"/>
                <a:ea typeface="Roboto Medium"/>
                <a:cs typeface="Roboto Medium"/>
                <a:sym typeface="Roboto Medium"/>
              </a:rPr>
              <a:t>localStorage.setItem</a:t>
            </a:r>
            <a:r>
              <a:rPr lang="en-GB" dirty="0">
                <a:solidFill>
                  <a:srgbClr val="233E30"/>
                </a:solidFill>
                <a:latin typeface="Roboto Medium"/>
                <a:ea typeface="Roboto Medium"/>
                <a:cs typeface="Roboto Medium"/>
                <a:sym typeface="Roboto Medium"/>
              </a:rPr>
              <a:t>("count", count);</a:t>
            </a:r>
            <a:endParaRPr dirty="0">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dirty="0">
                <a:solidFill>
                  <a:srgbClr val="233E30"/>
                </a:solidFill>
                <a:latin typeface="Roboto Medium"/>
                <a:ea typeface="Roboto Medium"/>
                <a:cs typeface="Roboto Medium"/>
                <a:sym typeface="Roboto Medium"/>
              </a:rPr>
              <a:t>}, [count]);</a:t>
            </a:r>
            <a:endParaRPr dirty="0">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dirty="0" err="1">
                <a:solidFill>
                  <a:srgbClr val="233E30"/>
                </a:solidFill>
                <a:latin typeface="Roboto Medium"/>
                <a:ea typeface="Roboto Medium"/>
                <a:cs typeface="Roboto Medium"/>
                <a:sym typeface="Roboto Medium"/>
              </a:rPr>
              <a:t>JSON.parse</a:t>
            </a:r>
            <a:r>
              <a:rPr lang="en-GB" dirty="0">
                <a:solidFill>
                  <a:srgbClr val="233E30"/>
                </a:solidFill>
                <a:latin typeface="Roboto Medium"/>
                <a:ea typeface="Roboto Medium"/>
                <a:cs typeface="Roboto Medium"/>
                <a:sym typeface="Roboto Medium"/>
              </a:rPr>
              <a:t>() and </a:t>
            </a:r>
            <a:r>
              <a:rPr lang="en-GB" dirty="0" err="1">
                <a:solidFill>
                  <a:srgbClr val="233E30"/>
                </a:solidFill>
                <a:latin typeface="Roboto Medium"/>
                <a:ea typeface="Roboto Medium"/>
                <a:cs typeface="Roboto Medium"/>
                <a:sym typeface="Roboto Medium"/>
              </a:rPr>
              <a:t>JSON.stringify</a:t>
            </a:r>
            <a:r>
              <a:rPr lang="en-GB" dirty="0">
                <a:solidFill>
                  <a:srgbClr val="233E30"/>
                </a:solidFill>
                <a:latin typeface="Roboto Medium"/>
                <a:ea typeface="Roboto Medium"/>
                <a:cs typeface="Roboto Medium"/>
                <a:sym typeface="Roboto Medium"/>
              </a:rPr>
              <a:t>() for objects</a:t>
            </a:r>
            <a:endParaRPr dirty="0">
              <a:solidFill>
                <a:srgbClr val="233E30"/>
              </a:solidFill>
              <a:latin typeface="Roboto Medium"/>
              <a:ea typeface="Roboto Medium"/>
              <a:cs typeface="Roboto Medium"/>
              <a:sym typeface="Robot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7BA42F-24A7-894E-4569-525B545CFCAB}"/>
              </a:ext>
            </a:extLst>
          </p:cNvPr>
          <p:cNvSpPr>
            <a:spLocks noGrp="1"/>
          </p:cNvSpPr>
          <p:nvPr>
            <p:ph type="title"/>
          </p:nvPr>
        </p:nvSpPr>
        <p:spPr/>
        <p:txBody>
          <a:bodyPr/>
          <a:lstStyle/>
          <a:p>
            <a:r>
              <a:rPr lang="en-GB" b="1" dirty="0"/>
              <a:t> Storage Options React Can Access</a:t>
            </a:r>
            <a:br>
              <a:rPr lang="en-GB" dirty="0"/>
            </a:br>
            <a:endParaRPr lang="en-US" dirty="0"/>
          </a:p>
        </p:txBody>
      </p:sp>
      <p:sp>
        <p:nvSpPr>
          <p:cNvPr id="6" name="Text Placeholder 5">
            <a:extLst>
              <a:ext uri="{FF2B5EF4-FFF2-40B4-BE49-F238E27FC236}">
                <a16:creationId xmlns:a16="http://schemas.microsoft.com/office/drawing/2014/main" id="{6083B913-B23C-D6AA-5DB7-A3D4803131B5}"/>
              </a:ext>
            </a:extLst>
          </p:cNvPr>
          <p:cNvSpPr>
            <a:spLocks noGrp="1"/>
          </p:cNvSpPr>
          <p:nvPr>
            <p:ph type="body" idx="1"/>
          </p:nvPr>
        </p:nvSpPr>
        <p:spPr>
          <a:xfrm>
            <a:off x="566250" y="1018791"/>
            <a:ext cx="7777200" cy="3885717"/>
          </a:xfrm>
        </p:spPr>
        <p:txBody>
          <a:bodyPr>
            <a:normAutofit/>
          </a:bodyPr>
          <a:lstStyle/>
          <a:p>
            <a:r>
              <a:rPr lang="en-US" dirty="0"/>
              <a:t>Cookies</a:t>
            </a:r>
          </a:p>
          <a:p>
            <a:pPr lvl="1"/>
            <a:r>
              <a:rPr lang="en-US" dirty="0"/>
              <a:t>Accessible via </a:t>
            </a:r>
            <a:r>
              <a:rPr lang="en-US" dirty="0" err="1"/>
              <a:t>document.cookie</a:t>
            </a:r>
            <a:r>
              <a:rPr lang="en-US" dirty="0"/>
              <a:t> or libraries like </a:t>
            </a:r>
            <a:r>
              <a:rPr lang="en-US" dirty="0" err="1"/>
              <a:t>js</a:t>
            </a:r>
            <a:r>
              <a:rPr lang="en-US" dirty="0"/>
              <a:t>-cookie</a:t>
            </a:r>
          </a:p>
          <a:p>
            <a:pPr lvl="1"/>
            <a:r>
              <a:rPr lang="en-US" dirty="0"/>
              <a:t>Often used for authentication tokens</a:t>
            </a:r>
          </a:p>
          <a:p>
            <a:pPr lvl="1"/>
            <a:r>
              <a:rPr lang="en-US" dirty="0"/>
              <a:t>Can be set with expiry dates</a:t>
            </a:r>
          </a:p>
          <a:p>
            <a:pPr marL="158750" indent="0">
              <a:buNone/>
            </a:pPr>
            <a:endParaRPr lang="en-US" dirty="0"/>
          </a:p>
          <a:p>
            <a:r>
              <a:rPr lang="en-US" dirty="0" err="1"/>
              <a:t>IndexedDB</a:t>
            </a:r>
            <a:endParaRPr lang="en-US" dirty="0"/>
          </a:p>
          <a:p>
            <a:pPr lvl="1"/>
            <a:r>
              <a:rPr lang="en-US" dirty="0"/>
              <a:t>Low-level, async storage for large structured data (e.g., caching)</a:t>
            </a:r>
          </a:p>
          <a:p>
            <a:pPr lvl="1"/>
            <a:r>
              <a:rPr lang="en-US" dirty="0"/>
              <a:t>More complex, but great for offline apps</a:t>
            </a:r>
            <a:br>
              <a:rPr lang="en-US" dirty="0"/>
            </a:br>
            <a:endParaRPr lang="en-US" dirty="0"/>
          </a:p>
          <a:p>
            <a:r>
              <a:rPr lang="en-US" dirty="0"/>
              <a:t>In-Memory State (React State, Context, Redux, etc.)</a:t>
            </a:r>
          </a:p>
          <a:p>
            <a:pPr lvl="1"/>
            <a:r>
              <a:rPr lang="en-US" dirty="0"/>
              <a:t>Not persistent: resets on page refresh</a:t>
            </a:r>
          </a:p>
          <a:p>
            <a:pPr lvl="1"/>
            <a:r>
              <a:rPr lang="en-US" dirty="0"/>
              <a:t>Used for temporary UI data and state management</a:t>
            </a:r>
            <a:br>
              <a:rPr lang="en-US" dirty="0"/>
            </a:br>
            <a:endParaRPr lang="en-US" dirty="0"/>
          </a:p>
          <a:p>
            <a:r>
              <a:rPr lang="en-US" dirty="0"/>
              <a:t>Third-Party Services</a:t>
            </a:r>
          </a:p>
          <a:p>
            <a:pPr lvl="1"/>
            <a:r>
              <a:rPr lang="en-US" dirty="0"/>
              <a:t>Firebase, </a:t>
            </a:r>
            <a:r>
              <a:rPr lang="en-US" dirty="0" err="1"/>
              <a:t>Supabase</a:t>
            </a:r>
            <a:r>
              <a:rPr lang="en-US" dirty="0"/>
              <a:t>, or cloud databases</a:t>
            </a:r>
          </a:p>
          <a:p>
            <a:pPr lvl="1"/>
            <a:r>
              <a:rPr lang="en-US" dirty="0"/>
              <a:t>React integrates easily via APIs and hooks</a:t>
            </a:r>
          </a:p>
          <a:p>
            <a:pPr marL="158750" indent="0">
              <a:buNone/>
            </a:pPr>
            <a:endParaRPr lang="en-US" dirty="0"/>
          </a:p>
        </p:txBody>
      </p:sp>
    </p:spTree>
    <p:extLst>
      <p:ext uri="{BB962C8B-B14F-4D97-AF65-F5344CB8AC3E}">
        <p14:creationId xmlns:p14="http://schemas.microsoft.com/office/powerpoint/2010/main" val="4017343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19B768-FF57-93DA-E951-D6CAA2C78F43}"/>
              </a:ext>
            </a:extLst>
          </p:cNvPr>
          <p:cNvSpPr>
            <a:spLocks noGrp="1"/>
          </p:cNvSpPr>
          <p:nvPr>
            <p:ph type="title"/>
          </p:nvPr>
        </p:nvSpPr>
        <p:spPr>
          <a:xfrm>
            <a:off x="566250" y="408150"/>
            <a:ext cx="3473735" cy="572700"/>
          </a:xfrm>
        </p:spPr>
        <p:txBody>
          <a:bodyPr>
            <a:normAutofit fontScale="90000"/>
          </a:bodyPr>
          <a:lstStyle/>
          <a:p>
            <a:r>
              <a:rPr lang="en-GB" b="1" dirty="0"/>
              <a:t>Syncing React State with </a:t>
            </a:r>
            <a:r>
              <a:rPr lang="en-GB" b="1" dirty="0" err="1"/>
              <a:t>localStorage</a:t>
            </a:r>
            <a:r>
              <a:rPr lang="en-GB" b="1" dirty="0"/>
              <a:t> using </a:t>
            </a:r>
            <a:r>
              <a:rPr lang="en-GB" b="1" dirty="0" err="1"/>
              <a:t>useEffect</a:t>
            </a:r>
            <a:br>
              <a:rPr lang="en-GB" dirty="0"/>
            </a:br>
            <a:endParaRPr lang="en-US" dirty="0"/>
          </a:p>
        </p:txBody>
      </p:sp>
      <p:sp>
        <p:nvSpPr>
          <p:cNvPr id="6" name="Text Placeholder 5">
            <a:extLst>
              <a:ext uri="{FF2B5EF4-FFF2-40B4-BE49-F238E27FC236}">
                <a16:creationId xmlns:a16="http://schemas.microsoft.com/office/drawing/2014/main" id="{4CEB94BC-CC52-BA6B-B0A6-15E552E2F7F5}"/>
              </a:ext>
            </a:extLst>
          </p:cNvPr>
          <p:cNvSpPr>
            <a:spLocks noGrp="1"/>
          </p:cNvSpPr>
          <p:nvPr>
            <p:ph type="body" idx="1"/>
          </p:nvPr>
        </p:nvSpPr>
        <p:spPr>
          <a:xfrm>
            <a:off x="566249" y="1018792"/>
            <a:ext cx="3357357" cy="2766900"/>
          </a:xfrm>
        </p:spPr>
        <p:txBody>
          <a:bodyPr>
            <a:noAutofit/>
          </a:bodyPr>
          <a:lstStyle/>
          <a:p>
            <a:pPr marL="158750" indent="0">
              <a:buNone/>
            </a:pPr>
            <a:r>
              <a:rPr lang="en-US" dirty="0"/>
              <a:t>import { </a:t>
            </a:r>
            <a:r>
              <a:rPr lang="en-US" dirty="0" err="1"/>
              <a:t>useState</a:t>
            </a:r>
            <a:r>
              <a:rPr lang="en-US" dirty="0"/>
              <a:t>, </a:t>
            </a:r>
            <a:r>
              <a:rPr lang="en-US" dirty="0" err="1"/>
              <a:t>useEffect</a:t>
            </a:r>
            <a:r>
              <a:rPr lang="en-US" dirty="0"/>
              <a:t> } from 'react';</a:t>
            </a:r>
          </a:p>
          <a:p>
            <a:pPr marL="158750" indent="0">
              <a:buNone/>
            </a:pPr>
            <a:endParaRPr lang="en-US" dirty="0"/>
          </a:p>
          <a:p>
            <a:pPr marL="158750" indent="0">
              <a:buNone/>
            </a:pPr>
            <a:r>
              <a:rPr lang="en-US" dirty="0"/>
              <a:t>function </a:t>
            </a:r>
            <a:r>
              <a:rPr lang="en-US" dirty="0" err="1"/>
              <a:t>ThemeSwitcher</a:t>
            </a:r>
            <a:r>
              <a:rPr lang="en-US" dirty="0"/>
              <a:t>() {</a:t>
            </a:r>
          </a:p>
          <a:p>
            <a:pPr marL="158750" indent="0">
              <a:buNone/>
            </a:pPr>
            <a:r>
              <a:rPr lang="en-US" dirty="0"/>
              <a:t>  const [theme, </a:t>
            </a:r>
            <a:r>
              <a:rPr lang="en-US" dirty="0" err="1"/>
              <a:t>setTheme</a:t>
            </a:r>
            <a:r>
              <a:rPr lang="en-US" dirty="0"/>
              <a:t>] = </a:t>
            </a:r>
            <a:r>
              <a:rPr lang="en-US" dirty="0" err="1"/>
              <a:t>useState</a:t>
            </a:r>
            <a:r>
              <a:rPr lang="en-US" dirty="0"/>
              <a:t>('light');</a:t>
            </a:r>
          </a:p>
          <a:p>
            <a:pPr marL="158750" indent="0">
              <a:buNone/>
            </a:pPr>
            <a:endParaRPr lang="en-US" dirty="0"/>
          </a:p>
        </p:txBody>
      </p:sp>
      <p:sp>
        <p:nvSpPr>
          <p:cNvPr id="7" name="TextBox 6">
            <a:extLst>
              <a:ext uri="{FF2B5EF4-FFF2-40B4-BE49-F238E27FC236}">
                <a16:creationId xmlns:a16="http://schemas.microsoft.com/office/drawing/2014/main" id="{025CFD31-14BF-4636-5E49-1349AE345F71}"/>
              </a:ext>
            </a:extLst>
          </p:cNvPr>
          <p:cNvSpPr txBox="1"/>
          <p:nvPr/>
        </p:nvSpPr>
        <p:spPr>
          <a:xfrm>
            <a:off x="3798917" y="408150"/>
            <a:ext cx="5097870" cy="4616648"/>
          </a:xfrm>
          <a:prstGeom prst="rect">
            <a:avLst/>
          </a:prstGeom>
          <a:noFill/>
        </p:spPr>
        <p:txBody>
          <a:bodyPr wrap="none" rtlCol="0">
            <a:spAutoFit/>
          </a:bodyPr>
          <a:lstStyle/>
          <a:p>
            <a:pPr marL="158750" indent="0">
              <a:buNone/>
            </a:pPr>
            <a:r>
              <a:rPr lang="en-US" dirty="0"/>
              <a:t> // 🔁 Load theme from storage on first render</a:t>
            </a:r>
          </a:p>
          <a:p>
            <a:pPr marL="158750" indent="0">
              <a:buNone/>
            </a:pPr>
            <a:r>
              <a:rPr lang="en-US" dirty="0"/>
              <a:t>  </a:t>
            </a:r>
            <a:r>
              <a:rPr lang="en-US" dirty="0" err="1"/>
              <a:t>useEffect</a:t>
            </a:r>
            <a:r>
              <a:rPr lang="en-US" dirty="0"/>
              <a:t>(() =&gt; {</a:t>
            </a:r>
          </a:p>
          <a:p>
            <a:pPr marL="158750" indent="0">
              <a:buNone/>
            </a:pPr>
            <a:r>
              <a:rPr lang="en-US" dirty="0"/>
              <a:t>    const </a:t>
            </a:r>
            <a:r>
              <a:rPr lang="en-US" dirty="0" err="1"/>
              <a:t>savedTheme</a:t>
            </a:r>
            <a:r>
              <a:rPr lang="en-US" dirty="0"/>
              <a:t> = </a:t>
            </a:r>
            <a:r>
              <a:rPr lang="en-US" dirty="0" err="1"/>
              <a:t>localStorage.getItem</a:t>
            </a:r>
            <a:r>
              <a:rPr lang="en-US" dirty="0"/>
              <a:t>('theme');</a:t>
            </a:r>
          </a:p>
          <a:p>
            <a:pPr marL="158750" indent="0">
              <a:buNone/>
            </a:pPr>
            <a:r>
              <a:rPr lang="en-US" dirty="0"/>
              <a:t>    if (</a:t>
            </a:r>
            <a:r>
              <a:rPr lang="en-US" dirty="0" err="1"/>
              <a:t>savedTheme</a:t>
            </a:r>
            <a:r>
              <a:rPr lang="en-US" dirty="0"/>
              <a:t>) {</a:t>
            </a:r>
          </a:p>
          <a:p>
            <a:pPr marL="158750" indent="0">
              <a:buNone/>
            </a:pPr>
            <a:r>
              <a:rPr lang="en-US" dirty="0"/>
              <a:t>      </a:t>
            </a:r>
            <a:r>
              <a:rPr lang="en-US" dirty="0" err="1"/>
              <a:t>setTheme</a:t>
            </a:r>
            <a:r>
              <a:rPr lang="en-US" dirty="0"/>
              <a:t>(</a:t>
            </a:r>
            <a:r>
              <a:rPr lang="en-US" dirty="0" err="1"/>
              <a:t>savedTheme</a:t>
            </a:r>
            <a:r>
              <a:rPr lang="en-US" dirty="0"/>
              <a:t>);</a:t>
            </a:r>
          </a:p>
          <a:p>
            <a:pPr marL="158750" indent="0">
              <a:buNone/>
            </a:pPr>
            <a:r>
              <a:rPr lang="en-US" dirty="0"/>
              <a:t>    }</a:t>
            </a:r>
          </a:p>
          <a:p>
            <a:pPr marL="158750" indent="0">
              <a:buNone/>
            </a:pPr>
            <a:r>
              <a:rPr lang="en-US" dirty="0"/>
              <a:t>  }, []);</a:t>
            </a:r>
          </a:p>
          <a:p>
            <a:pPr marL="158750" indent="0">
              <a:buNone/>
            </a:pPr>
            <a:endParaRPr lang="en-US" dirty="0"/>
          </a:p>
          <a:p>
            <a:pPr marL="158750" indent="0">
              <a:buNone/>
            </a:pPr>
            <a:r>
              <a:rPr lang="en-US" dirty="0"/>
              <a:t>} </a:t>
            </a:r>
          </a:p>
          <a:p>
            <a:pPr marL="158750" indent="0">
              <a:buNone/>
            </a:pPr>
            <a:r>
              <a:rPr lang="en-US" dirty="0"/>
              <a:t>// 💾 Save theme to storage when it changes</a:t>
            </a:r>
          </a:p>
          <a:p>
            <a:pPr marL="158750" indent="0">
              <a:buNone/>
            </a:pPr>
            <a:r>
              <a:rPr lang="en-US" dirty="0"/>
              <a:t>  </a:t>
            </a:r>
            <a:r>
              <a:rPr lang="en-US" dirty="0" err="1"/>
              <a:t>useEffect</a:t>
            </a:r>
            <a:r>
              <a:rPr lang="en-US" dirty="0"/>
              <a:t>(() =&gt; {</a:t>
            </a:r>
          </a:p>
          <a:p>
            <a:pPr marL="158750" indent="0">
              <a:buNone/>
            </a:pPr>
            <a:r>
              <a:rPr lang="en-US" dirty="0"/>
              <a:t>    </a:t>
            </a:r>
            <a:r>
              <a:rPr lang="en-US" dirty="0" err="1"/>
              <a:t>localStorage.setItem</a:t>
            </a:r>
            <a:r>
              <a:rPr lang="en-US" dirty="0"/>
              <a:t>('theme', theme);</a:t>
            </a:r>
          </a:p>
          <a:p>
            <a:pPr marL="158750" indent="0">
              <a:buNone/>
            </a:pPr>
            <a:r>
              <a:rPr lang="en-US" dirty="0"/>
              <a:t>  }, [theme]);</a:t>
            </a:r>
          </a:p>
          <a:p>
            <a:pPr marL="158750" indent="0">
              <a:buNone/>
            </a:pPr>
            <a:endParaRPr lang="en-US" dirty="0"/>
          </a:p>
          <a:p>
            <a:pPr marL="158750" indent="0">
              <a:buNone/>
            </a:pPr>
            <a:r>
              <a:rPr lang="en-US" dirty="0"/>
              <a:t>  return (</a:t>
            </a:r>
          </a:p>
          <a:p>
            <a:pPr marL="158750" indent="0">
              <a:buNone/>
            </a:pPr>
            <a:r>
              <a:rPr lang="en-US" dirty="0"/>
              <a:t>    &lt;div </a:t>
            </a:r>
            <a:r>
              <a:rPr lang="en-US" dirty="0" err="1"/>
              <a:t>className</a:t>
            </a:r>
            <a:r>
              <a:rPr lang="en-US" dirty="0"/>
              <a:t>={`app ${theme}`}&gt;</a:t>
            </a:r>
          </a:p>
          <a:p>
            <a:pPr marL="158750" indent="0">
              <a:buNone/>
            </a:pPr>
            <a:r>
              <a:rPr lang="en-US" dirty="0"/>
              <a:t>      &lt;h2&gt;Current Theme: {theme}&lt;/h2&gt;</a:t>
            </a:r>
          </a:p>
          <a:p>
            <a:pPr marL="158750" indent="0">
              <a:buNone/>
            </a:pPr>
            <a:r>
              <a:rPr lang="en-US" dirty="0"/>
              <a:t>      &lt;button </a:t>
            </a:r>
            <a:r>
              <a:rPr lang="en-US" dirty="0" err="1"/>
              <a:t>onClick</a:t>
            </a:r>
            <a:r>
              <a:rPr lang="en-US" dirty="0"/>
              <a:t>={() =&gt; </a:t>
            </a:r>
            <a:r>
              <a:rPr lang="en-US" dirty="0" err="1"/>
              <a:t>setTheme</a:t>
            </a:r>
            <a:r>
              <a:rPr lang="en-US" dirty="0"/>
              <a:t>('light')}&gt;Light&lt;/button&gt;</a:t>
            </a:r>
          </a:p>
          <a:p>
            <a:pPr marL="158750" indent="0">
              <a:buNone/>
            </a:pPr>
            <a:r>
              <a:rPr lang="en-US" dirty="0"/>
              <a:t>      &lt;button </a:t>
            </a:r>
            <a:r>
              <a:rPr lang="en-US" dirty="0" err="1"/>
              <a:t>onClick</a:t>
            </a:r>
            <a:r>
              <a:rPr lang="en-US" dirty="0"/>
              <a:t>={() =&gt; </a:t>
            </a:r>
            <a:r>
              <a:rPr lang="en-US" dirty="0" err="1"/>
              <a:t>setTheme</a:t>
            </a:r>
            <a:r>
              <a:rPr lang="en-US" dirty="0"/>
              <a:t>('dark')}&gt;Dark&lt;/button&gt;</a:t>
            </a:r>
          </a:p>
          <a:p>
            <a:pPr marL="158750" indent="0">
              <a:buNone/>
            </a:pPr>
            <a:r>
              <a:rPr lang="en-US" dirty="0"/>
              <a:t>    &lt;/div&gt;</a:t>
            </a:r>
          </a:p>
          <a:p>
            <a:pPr marL="158750" indent="0">
              <a:buNone/>
            </a:pPr>
            <a:r>
              <a:rPr lang="en-US" dirty="0"/>
              <a:t>  );</a:t>
            </a:r>
          </a:p>
        </p:txBody>
      </p:sp>
    </p:spTree>
    <p:extLst>
      <p:ext uri="{BB962C8B-B14F-4D97-AF65-F5344CB8AC3E}">
        <p14:creationId xmlns:p14="http://schemas.microsoft.com/office/powerpoint/2010/main" val="1231057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717"/>
        <p:cNvGrpSpPr/>
        <p:nvPr/>
      </p:nvGrpSpPr>
      <p:grpSpPr>
        <a:xfrm>
          <a:off x="0" y="0"/>
          <a:ext cx="0" cy="0"/>
          <a:chOff x="0" y="0"/>
          <a:chExt cx="0" cy="0"/>
        </a:xfrm>
      </p:grpSpPr>
      <p:pic>
        <p:nvPicPr>
          <p:cNvPr id="1718" name="Google Shape;1718;p166"/>
          <p:cNvPicPr preferRelativeResize="0">
            <a:picLocks noGrp="1"/>
          </p:cNvPicPr>
          <p:nvPr>
            <p:ph type="pic" idx="2"/>
          </p:nvPr>
        </p:nvPicPr>
        <p:blipFill rotWithShape="1">
          <a:blip r:embed="rId3">
            <a:alphaModFix/>
          </a:blip>
          <a:srcRect l="9494" r="9494"/>
          <a:stretch/>
        </p:blipFill>
        <p:spPr>
          <a:xfrm>
            <a:off x="0" y="0"/>
            <a:ext cx="4166700" cy="5143500"/>
          </a:xfrm>
          <a:prstGeom prst="rect">
            <a:avLst/>
          </a:prstGeom>
        </p:spPr>
      </p:pic>
      <p:sp>
        <p:nvSpPr>
          <p:cNvPr id="1719" name="Google Shape;1719;p166"/>
          <p:cNvSpPr txBox="1">
            <a:spLocks noGrp="1"/>
          </p:cNvSpPr>
          <p:nvPr>
            <p:ph type="title"/>
          </p:nvPr>
        </p:nvSpPr>
        <p:spPr>
          <a:xfrm>
            <a:off x="4651550" y="445025"/>
            <a:ext cx="40935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Mini Project – Todo App</a:t>
            </a:r>
            <a:endParaRPr>
              <a:solidFill>
                <a:srgbClr val="08170F"/>
              </a:solidFill>
              <a:latin typeface="Krona One"/>
              <a:ea typeface="Krona One"/>
              <a:cs typeface="Krona One"/>
              <a:sym typeface="Krona One"/>
            </a:endParaRPr>
          </a:p>
        </p:txBody>
      </p:sp>
      <p:sp>
        <p:nvSpPr>
          <p:cNvPr id="1720" name="Google Shape;1720;p166"/>
          <p:cNvSpPr txBox="1">
            <a:spLocks noGrp="1"/>
          </p:cNvSpPr>
          <p:nvPr>
            <p:ph type="body" idx="1"/>
          </p:nvPr>
        </p:nvSpPr>
        <p:spPr>
          <a:xfrm>
            <a:off x="4651550" y="1077925"/>
            <a:ext cx="3986700" cy="32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233E30"/>
                </a:solidFill>
                <a:latin typeface="Roboto Medium"/>
                <a:ea typeface="Roboto Medium"/>
                <a:cs typeface="Roboto Medium"/>
                <a:sym typeface="Roboto Medium"/>
              </a:rPr>
              <a:t>Features:</a:t>
            </a:r>
            <a:endParaRPr>
              <a:solidFill>
                <a:srgbClr val="233E30"/>
              </a:solidFill>
              <a:latin typeface="Roboto Medium"/>
              <a:ea typeface="Roboto Medium"/>
              <a:cs typeface="Roboto Medium"/>
              <a:sym typeface="Roboto Medium"/>
            </a:endParaRPr>
          </a:p>
          <a:p>
            <a:pPr marL="457200" lvl="0" indent="-298450" algn="l" rtl="0">
              <a:spcBef>
                <a:spcPts val="120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Add todo item</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Toggle complete</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Delete item</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Persist with localStorage</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Bonus: Add filtering (</a:t>
            </a:r>
            <a:r>
              <a:rPr lang="en-GB" b="1">
                <a:solidFill>
                  <a:srgbClr val="233E30"/>
                </a:solidFill>
                <a:latin typeface="Roboto"/>
                <a:ea typeface="Roboto"/>
                <a:cs typeface="Roboto"/>
                <a:sym typeface="Roboto"/>
              </a:rPr>
              <a:t>All</a:t>
            </a:r>
            <a:r>
              <a:rPr lang="en-GB">
                <a:solidFill>
                  <a:srgbClr val="233E30"/>
                </a:solidFill>
                <a:latin typeface="Roboto Medium"/>
                <a:ea typeface="Roboto Medium"/>
                <a:cs typeface="Roboto Medium"/>
                <a:sym typeface="Roboto Medium"/>
              </a:rPr>
              <a:t>, </a:t>
            </a:r>
            <a:r>
              <a:rPr lang="en-GB" b="1">
                <a:solidFill>
                  <a:srgbClr val="233E30"/>
                </a:solidFill>
                <a:latin typeface="Roboto"/>
                <a:ea typeface="Roboto"/>
                <a:cs typeface="Roboto"/>
                <a:sym typeface="Roboto"/>
              </a:rPr>
              <a:t>Active</a:t>
            </a:r>
            <a:r>
              <a:rPr lang="en-GB">
                <a:solidFill>
                  <a:srgbClr val="233E30"/>
                </a:solidFill>
                <a:latin typeface="Roboto Medium"/>
                <a:ea typeface="Roboto Medium"/>
                <a:cs typeface="Roboto Medium"/>
                <a:sym typeface="Roboto Medium"/>
              </a:rPr>
              <a:t>, </a:t>
            </a:r>
            <a:r>
              <a:rPr lang="en-GB" b="1">
                <a:solidFill>
                  <a:srgbClr val="233E30"/>
                </a:solidFill>
                <a:latin typeface="Roboto"/>
                <a:ea typeface="Roboto"/>
                <a:cs typeface="Roboto"/>
                <a:sym typeface="Roboto"/>
              </a:rPr>
              <a:t>Completed</a:t>
            </a:r>
            <a:r>
              <a:rPr lang="en-GB">
                <a:solidFill>
                  <a:srgbClr val="233E30"/>
                </a:solidFill>
                <a:latin typeface="Roboto Medium"/>
                <a:ea typeface="Roboto Medium"/>
                <a:cs typeface="Roboto Medium"/>
                <a:sym typeface="Roboto Medium"/>
              </a:rPr>
              <a:t>)</a:t>
            </a:r>
            <a:endParaRPr>
              <a:solidFill>
                <a:srgbClr val="233E30"/>
              </a:solidFill>
              <a:latin typeface="Roboto Medium"/>
              <a:ea typeface="Roboto Medium"/>
              <a:cs typeface="Roboto Medium"/>
              <a:sym typeface="Robot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544"/>
        <p:cNvGrpSpPr/>
        <p:nvPr/>
      </p:nvGrpSpPr>
      <p:grpSpPr>
        <a:xfrm>
          <a:off x="0" y="0"/>
          <a:ext cx="0" cy="0"/>
          <a:chOff x="0" y="0"/>
          <a:chExt cx="0" cy="0"/>
        </a:xfrm>
      </p:grpSpPr>
      <p:pic>
        <p:nvPicPr>
          <p:cNvPr id="1545" name="Google Shape;1545;p142"/>
          <p:cNvPicPr preferRelativeResize="0">
            <a:picLocks noGrp="1"/>
          </p:cNvPicPr>
          <p:nvPr>
            <p:ph type="pic" idx="2"/>
          </p:nvPr>
        </p:nvPicPr>
        <p:blipFill>
          <a:blip r:embed="rId3">
            <a:alphaModFix/>
          </a:blip>
          <a:stretch>
            <a:fillRect/>
          </a:stretch>
        </p:blipFill>
        <p:spPr>
          <a:xfrm>
            <a:off x="4977275" y="1399866"/>
            <a:ext cx="4166700" cy="2343769"/>
          </a:xfrm>
          <a:prstGeom prst="rect">
            <a:avLst/>
          </a:prstGeom>
        </p:spPr>
      </p:pic>
      <p:sp>
        <p:nvSpPr>
          <p:cNvPr id="1546" name="Google Shape;1546;p142"/>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Introduction to ReactJS</a:t>
            </a:r>
            <a:endParaRPr>
              <a:solidFill>
                <a:srgbClr val="08170F"/>
              </a:solidFill>
              <a:latin typeface="Krona One"/>
              <a:ea typeface="Krona One"/>
              <a:cs typeface="Krona One"/>
              <a:sym typeface="Krona One"/>
            </a:endParaRPr>
          </a:p>
        </p:txBody>
      </p:sp>
      <p:sp>
        <p:nvSpPr>
          <p:cNvPr id="1547" name="Google Shape;1547;p142"/>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233E30"/>
                </a:solidFill>
                <a:latin typeface="Roboto Medium"/>
                <a:ea typeface="Roboto Medium"/>
                <a:cs typeface="Roboto Medium"/>
                <a:sym typeface="Roboto Medium"/>
              </a:rPr>
              <a:t>ReactJS is a powerful JavaScript library for building </a:t>
            </a:r>
            <a:r>
              <a:rPr lang="en-GB" b="1" dirty="0">
                <a:solidFill>
                  <a:srgbClr val="233E30"/>
                </a:solidFill>
                <a:latin typeface="Roboto"/>
                <a:ea typeface="Roboto"/>
                <a:cs typeface="Roboto"/>
                <a:sym typeface="Roboto"/>
              </a:rPr>
              <a:t>interactive user interfaces</a:t>
            </a:r>
            <a:r>
              <a:rPr lang="en-GB" dirty="0">
                <a:solidFill>
                  <a:srgbClr val="233E30"/>
                </a:solidFill>
                <a:latin typeface="Roboto Medium"/>
                <a:ea typeface="Roboto Medium"/>
                <a:cs typeface="Roboto Medium"/>
                <a:sym typeface="Roboto Medium"/>
              </a:rPr>
              <a:t>. Its significance in modern web development lies in its ability to create dynamic applications efficiently. This lecture will explore key features, setup, and practical applications of ReactJS.</a:t>
            </a:r>
            <a:endParaRPr dirty="0">
              <a:solidFill>
                <a:srgbClr val="233E30"/>
              </a:solidFill>
              <a:latin typeface="Roboto Medium"/>
              <a:ea typeface="Roboto Medium"/>
              <a:cs typeface="Roboto Medium"/>
              <a:sym typeface="Roboto Medium"/>
            </a:endParaRPr>
          </a:p>
          <a:p>
            <a:pPr marL="0" lvl="0" indent="0" algn="l" rtl="0">
              <a:spcBef>
                <a:spcPts val="1200"/>
              </a:spcBef>
              <a:spcAft>
                <a:spcPts val="1200"/>
              </a:spcAft>
              <a:buNone/>
            </a:pPr>
            <a:endParaRPr dirty="0">
              <a:solidFill>
                <a:srgbClr val="233E30"/>
              </a:solidFill>
              <a:latin typeface="Roboto Medium"/>
              <a:ea typeface="Roboto Medium"/>
              <a:cs typeface="Roboto Medium"/>
              <a:sym typeface="Roboto Medium"/>
            </a:endParaRPr>
          </a:p>
        </p:txBody>
      </p:sp>
      <p:pic>
        <p:nvPicPr>
          <p:cNvPr id="1548" name="Google Shape;1548;p142"/>
          <p:cNvPicPr preferRelativeResize="0"/>
          <p:nvPr/>
        </p:nvPicPr>
        <p:blipFill>
          <a:blip r:embed="rId4">
            <a:alphaModFix/>
          </a:blip>
          <a:stretch>
            <a:fillRect/>
          </a:stretch>
        </p:blipFill>
        <p:spPr>
          <a:xfrm>
            <a:off x="7977187" y="4487168"/>
            <a:ext cx="1166813" cy="65633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724"/>
        <p:cNvGrpSpPr/>
        <p:nvPr/>
      </p:nvGrpSpPr>
      <p:grpSpPr>
        <a:xfrm>
          <a:off x="0" y="0"/>
          <a:ext cx="0" cy="0"/>
          <a:chOff x="0" y="0"/>
          <a:chExt cx="0" cy="0"/>
        </a:xfrm>
      </p:grpSpPr>
      <p:sp>
        <p:nvSpPr>
          <p:cNvPr id="1725" name="Google Shape;1725;p167"/>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Running and Testing the React Application</a:t>
            </a:r>
            <a:endParaRPr>
              <a:solidFill>
                <a:srgbClr val="08170F"/>
              </a:solidFill>
              <a:latin typeface="Krona One"/>
              <a:ea typeface="Krona One"/>
              <a:cs typeface="Krona One"/>
              <a:sym typeface="Krona One"/>
            </a:endParaRPr>
          </a:p>
        </p:txBody>
      </p:sp>
      <p:sp>
        <p:nvSpPr>
          <p:cNvPr id="1726" name="Google Shape;1726;p167"/>
          <p:cNvSpPr txBox="1">
            <a:spLocks noGrp="1"/>
          </p:cNvSpPr>
          <p:nvPr>
            <p:ph type="body" idx="1"/>
          </p:nvPr>
        </p:nvSpPr>
        <p:spPr>
          <a:xfrm>
            <a:off x="4427475" y="1377275"/>
            <a:ext cx="4150200" cy="14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233E30"/>
                </a:solidFill>
                <a:latin typeface="Roboto Medium"/>
                <a:ea typeface="Roboto Medium"/>
                <a:cs typeface="Roboto Medium"/>
                <a:sym typeface="Roboto Medium"/>
              </a:rPr>
              <a:t>To run the React application locally, use npm start to run the app in development mode.</a:t>
            </a:r>
            <a:endParaRPr>
              <a:solidFill>
                <a:srgbClr val="233E30"/>
              </a:solidFill>
              <a:latin typeface="Roboto Medium"/>
              <a:ea typeface="Roboto Medium"/>
              <a:cs typeface="Roboto Medium"/>
              <a:sym typeface="Roboto Medium"/>
            </a:endParaRPr>
          </a:p>
        </p:txBody>
      </p:sp>
      <p:sp>
        <p:nvSpPr>
          <p:cNvPr id="1727" name="Google Shape;1727;p167"/>
          <p:cNvSpPr txBox="1">
            <a:spLocks noGrp="1"/>
          </p:cNvSpPr>
          <p:nvPr>
            <p:ph type="body" idx="2"/>
          </p:nvPr>
        </p:nvSpPr>
        <p:spPr>
          <a:xfrm>
            <a:off x="4427475" y="3088775"/>
            <a:ext cx="4150200" cy="14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233E30"/>
                </a:solidFill>
                <a:latin typeface="Roboto Medium"/>
                <a:ea typeface="Roboto Medium"/>
                <a:cs typeface="Roboto Medium"/>
                <a:sym typeface="Roboto Medium"/>
              </a:rPr>
              <a:t>For effective testing and debugging, utilize browser developer tools for inspecting elements and debugging. Additionally, implement console logs to trace data flow and event handling.</a:t>
            </a:r>
            <a:endParaRPr>
              <a:solidFill>
                <a:srgbClr val="233E30"/>
              </a:solidFill>
              <a:latin typeface="Roboto Medium"/>
              <a:ea typeface="Roboto Medium"/>
              <a:cs typeface="Roboto Medium"/>
              <a:sym typeface="Roboto Medium"/>
            </a:endParaRPr>
          </a:p>
        </p:txBody>
      </p:sp>
      <p:sp>
        <p:nvSpPr>
          <p:cNvPr id="1728" name="Google Shape;1728;p167"/>
          <p:cNvSpPr txBox="1">
            <a:spLocks noGrp="1"/>
          </p:cNvSpPr>
          <p:nvPr>
            <p:ph type="subTitle" idx="3"/>
          </p:nvPr>
        </p:nvSpPr>
        <p:spPr>
          <a:xfrm>
            <a:off x="566250" y="1395850"/>
            <a:ext cx="3318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6A6846"/>
                </a:solidFill>
                <a:latin typeface="Fira Sans SemiBold"/>
                <a:ea typeface="Fira Sans SemiBold"/>
                <a:cs typeface="Fira Sans SemiBold"/>
                <a:sym typeface="Fira Sans SemiBold"/>
              </a:rPr>
              <a:t>Running the Application Locally</a:t>
            </a:r>
            <a:endParaRPr>
              <a:solidFill>
                <a:srgbClr val="6A6846"/>
              </a:solidFill>
              <a:latin typeface="Fira Sans SemiBold"/>
              <a:ea typeface="Fira Sans SemiBold"/>
              <a:cs typeface="Fira Sans SemiBold"/>
              <a:sym typeface="Fira Sans SemiBold"/>
            </a:endParaRPr>
          </a:p>
        </p:txBody>
      </p:sp>
      <p:sp>
        <p:nvSpPr>
          <p:cNvPr id="1729" name="Google Shape;1729;p167"/>
          <p:cNvSpPr txBox="1">
            <a:spLocks noGrp="1"/>
          </p:cNvSpPr>
          <p:nvPr>
            <p:ph type="subTitle" idx="4"/>
          </p:nvPr>
        </p:nvSpPr>
        <p:spPr>
          <a:xfrm>
            <a:off x="566250" y="3088775"/>
            <a:ext cx="3318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6A6846"/>
                </a:solidFill>
                <a:latin typeface="Fira Sans SemiBold"/>
                <a:ea typeface="Fira Sans SemiBold"/>
                <a:cs typeface="Fira Sans SemiBold"/>
                <a:sym typeface="Fira Sans SemiBold"/>
              </a:rPr>
              <a:t>Tips for Testing and Debugging</a:t>
            </a:r>
            <a:endParaRPr>
              <a:solidFill>
                <a:srgbClr val="6A6846"/>
              </a:solidFill>
              <a:latin typeface="Fira Sans SemiBold"/>
              <a:ea typeface="Fira Sans SemiBold"/>
              <a:cs typeface="Fira Sans SemiBold"/>
              <a:sym typeface="Fira Sans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733"/>
        <p:cNvGrpSpPr/>
        <p:nvPr/>
      </p:nvGrpSpPr>
      <p:grpSpPr>
        <a:xfrm>
          <a:off x="0" y="0"/>
          <a:ext cx="0" cy="0"/>
          <a:chOff x="0" y="0"/>
          <a:chExt cx="0" cy="0"/>
        </a:xfrm>
      </p:grpSpPr>
      <p:sp>
        <p:nvSpPr>
          <p:cNvPr id="1734" name="Google Shape;1734;p168"/>
          <p:cNvSpPr txBox="1">
            <a:spLocks noGrp="1"/>
          </p:cNvSpPr>
          <p:nvPr>
            <p:ph type="title"/>
          </p:nvPr>
        </p:nvSpPr>
        <p:spPr>
          <a:xfrm>
            <a:off x="297025" y="445025"/>
            <a:ext cx="8555400" cy="4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Best Practices for React Development</a:t>
            </a:r>
            <a:endParaRPr>
              <a:solidFill>
                <a:srgbClr val="08170F"/>
              </a:solidFill>
              <a:latin typeface="Krona One"/>
              <a:ea typeface="Krona One"/>
              <a:cs typeface="Krona One"/>
              <a:sym typeface="Krona One"/>
            </a:endParaRPr>
          </a:p>
        </p:txBody>
      </p:sp>
      <p:sp>
        <p:nvSpPr>
          <p:cNvPr id="1735" name="Google Shape;1735;p168"/>
          <p:cNvSpPr txBox="1">
            <a:spLocks noGrp="1"/>
          </p:cNvSpPr>
          <p:nvPr>
            <p:ph type="subTitle" idx="1"/>
          </p:nvPr>
        </p:nvSpPr>
        <p:spPr>
          <a:xfrm>
            <a:off x="297025" y="1104925"/>
            <a:ext cx="2707500" cy="53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6A6846"/>
                </a:solidFill>
                <a:latin typeface="Fira Sans"/>
                <a:ea typeface="Fira Sans"/>
                <a:cs typeface="Fira Sans"/>
                <a:sym typeface="Fira Sans"/>
              </a:rPr>
              <a:t>Code Organization</a:t>
            </a:r>
            <a:endParaRPr>
              <a:solidFill>
                <a:srgbClr val="6A6846"/>
              </a:solidFill>
              <a:latin typeface="Fira Sans"/>
              <a:ea typeface="Fira Sans"/>
              <a:cs typeface="Fira Sans"/>
              <a:sym typeface="Fira Sans"/>
            </a:endParaRPr>
          </a:p>
        </p:txBody>
      </p:sp>
      <p:sp>
        <p:nvSpPr>
          <p:cNvPr id="1736" name="Google Shape;1736;p168"/>
          <p:cNvSpPr txBox="1">
            <a:spLocks noGrp="1"/>
          </p:cNvSpPr>
          <p:nvPr>
            <p:ph type="body" idx="2"/>
          </p:nvPr>
        </p:nvSpPr>
        <p:spPr>
          <a:xfrm>
            <a:off x="297025" y="1599000"/>
            <a:ext cx="2707500" cy="135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solidFill>
                  <a:srgbClr val="233E30"/>
                </a:solidFill>
                <a:latin typeface="Roboto Medium"/>
                <a:ea typeface="Roboto Medium"/>
                <a:cs typeface="Roboto Medium"/>
                <a:sym typeface="Roboto Medium"/>
              </a:rPr>
              <a:t>Keep components </a:t>
            </a:r>
            <a:r>
              <a:rPr lang="en-GB" b="1">
                <a:solidFill>
                  <a:srgbClr val="233E30"/>
                </a:solidFill>
                <a:latin typeface="Roboto"/>
                <a:ea typeface="Roboto"/>
                <a:cs typeface="Roboto"/>
                <a:sym typeface="Roboto"/>
              </a:rPr>
              <a:t>small</a:t>
            </a:r>
            <a:r>
              <a:rPr lang="en-GB">
                <a:solidFill>
                  <a:srgbClr val="233E30"/>
                </a:solidFill>
                <a:latin typeface="Roboto Medium"/>
                <a:ea typeface="Roboto Medium"/>
                <a:cs typeface="Roboto Medium"/>
                <a:sym typeface="Roboto Medium"/>
              </a:rPr>
              <a:t> and </a:t>
            </a:r>
            <a:r>
              <a:rPr lang="en-GB" b="1">
                <a:solidFill>
                  <a:srgbClr val="233E30"/>
                </a:solidFill>
                <a:latin typeface="Roboto"/>
                <a:ea typeface="Roboto"/>
                <a:cs typeface="Roboto"/>
                <a:sym typeface="Roboto"/>
              </a:rPr>
              <a:t>focused</a:t>
            </a:r>
            <a:r>
              <a:rPr lang="en-GB">
                <a:solidFill>
                  <a:srgbClr val="233E30"/>
                </a:solidFill>
                <a:latin typeface="Roboto Medium"/>
                <a:ea typeface="Roboto Medium"/>
                <a:cs typeface="Roboto Medium"/>
                <a:sym typeface="Roboto Medium"/>
              </a:rPr>
              <a:t>. Organize files by </a:t>
            </a:r>
            <a:r>
              <a:rPr lang="en-GB" b="1">
                <a:solidFill>
                  <a:srgbClr val="233E30"/>
                </a:solidFill>
                <a:latin typeface="Roboto"/>
                <a:ea typeface="Roboto"/>
                <a:cs typeface="Roboto"/>
                <a:sym typeface="Roboto"/>
              </a:rPr>
              <a:t>feature</a:t>
            </a:r>
            <a:r>
              <a:rPr lang="en-GB">
                <a:solidFill>
                  <a:srgbClr val="233E30"/>
                </a:solidFill>
                <a:latin typeface="Roboto Medium"/>
                <a:ea typeface="Roboto Medium"/>
                <a:cs typeface="Roboto Medium"/>
                <a:sym typeface="Roboto Medium"/>
              </a:rPr>
              <a:t> or </a:t>
            </a:r>
            <a:r>
              <a:rPr lang="en-GB" b="1">
                <a:solidFill>
                  <a:srgbClr val="233E30"/>
                </a:solidFill>
                <a:latin typeface="Roboto"/>
                <a:ea typeface="Roboto"/>
                <a:cs typeface="Roboto"/>
                <a:sym typeface="Roboto"/>
              </a:rPr>
              <a:t>component type</a:t>
            </a:r>
            <a:r>
              <a:rPr lang="en-GB">
                <a:solidFill>
                  <a:srgbClr val="233E30"/>
                </a:solidFill>
                <a:latin typeface="Roboto Medium"/>
                <a:ea typeface="Roboto Medium"/>
                <a:cs typeface="Roboto Medium"/>
                <a:sym typeface="Roboto Medium"/>
              </a:rPr>
              <a:t>.</a:t>
            </a:r>
            <a:endParaRPr>
              <a:solidFill>
                <a:srgbClr val="233E30"/>
              </a:solidFill>
              <a:latin typeface="Roboto Medium"/>
              <a:ea typeface="Roboto Medium"/>
              <a:cs typeface="Roboto Medium"/>
              <a:sym typeface="Roboto Medium"/>
            </a:endParaRPr>
          </a:p>
        </p:txBody>
      </p:sp>
      <p:sp>
        <p:nvSpPr>
          <p:cNvPr id="1737" name="Google Shape;1737;p168"/>
          <p:cNvSpPr txBox="1">
            <a:spLocks noGrp="1"/>
          </p:cNvSpPr>
          <p:nvPr>
            <p:ph type="subTitle" idx="3"/>
          </p:nvPr>
        </p:nvSpPr>
        <p:spPr>
          <a:xfrm>
            <a:off x="6145050" y="1104925"/>
            <a:ext cx="2707500" cy="53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6A6846"/>
                </a:solidFill>
                <a:latin typeface="Fira Sans"/>
                <a:ea typeface="Fira Sans"/>
                <a:cs typeface="Fira Sans"/>
                <a:sym typeface="Fira Sans"/>
              </a:rPr>
              <a:t>Performance Optimization</a:t>
            </a:r>
            <a:endParaRPr>
              <a:solidFill>
                <a:srgbClr val="6A6846"/>
              </a:solidFill>
              <a:latin typeface="Fira Sans"/>
              <a:ea typeface="Fira Sans"/>
              <a:cs typeface="Fira Sans"/>
              <a:sym typeface="Fira Sans"/>
            </a:endParaRPr>
          </a:p>
        </p:txBody>
      </p:sp>
      <p:sp>
        <p:nvSpPr>
          <p:cNvPr id="1738" name="Google Shape;1738;p168"/>
          <p:cNvSpPr txBox="1">
            <a:spLocks noGrp="1"/>
          </p:cNvSpPr>
          <p:nvPr>
            <p:ph type="body" idx="4"/>
          </p:nvPr>
        </p:nvSpPr>
        <p:spPr>
          <a:xfrm>
            <a:off x="6145050" y="1599000"/>
            <a:ext cx="2707500" cy="135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solidFill>
                  <a:srgbClr val="233E30"/>
                </a:solidFill>
                <a:latin typeface="Roboto Medium"/>
                <a:ea typeface="Roboto Medium"/>
                <a:cs typeface="Roboto Medium"/>
                <a:sym typeface="Roboto Medium"/>
              </a:rPr>
              <a:t>Use techniques like </a:t>
            </a:r>
            <a:r>
              <a:rPr lang="en-GB" b="1">
                <a:solidFill>
                  <a:srgbClr val="233E30"/>
                </a:solidFill>
                <a:latin typeface="Roboto"/>
                <a:ea typeface="Roboto"/>
                <a:cs typeface="Roboto"/>
                <a:sym typeface="Roboto"/>
              </a:rPr>
              <a:t>memoization</a:t>
            </a:r>
            <a:r>
              <a:rPr lang="en-GB">
                <a:solidFill>
                  <a:srgbClr val="233E30"/>
                </a:solidFill>
                <a:latin typeface="Roboto Medium"/>
                <a:ea typeface="Roboto Medium"/>
                <a:cs typeface="Roboto Medium"/>
                <a:sym typeface="Roboto Medium"/>
              </a:rPr>
              <a:t> and </a:t>
            </a:r>
            <a:r>
              <a:rPr lang="en-GB" b="1">
                <a:solidFill>
                  <a:srgbClr val="233E30"/>
                </a:solidFill>
                <a:latin typeface="Roboto"/>
                <a:ea typeface="Roboto"/>
                <a:cs typeface="Roboto"/>
                <a:sym typeface="Roboto"/>
              </a:rPr>
              <a:t>lazy loading</a:t>
            </a:r>
            <a:r>
              <a:rPr lang="en-GB">
                <a:solidFill>
                  <a:srgbClr val="233E30"/>
                </a:solidFill>
                <a:latin typeface="Roboto Medium"/>
                <a:ea typeface="Roboto Medium"/>
                <a:cs typeface="Roboto Medium"/>
                <a:sym typeface="Roboto Medium"/>
              </a:rPr>
              <a:t> to improve </a:t>
            </a:r>
            <a:r>
              <a:rPr lang="en-GB" b="1">
                <a:solidFill>
                  <a:srgbClr val="233E30"/>
                </a:solidFill>
                <a:latin typeface="Roboto"/>
                <a:ea typeface="Roboto"/>
                <a:cs typeface="Roboto"/>
                <a:sym typeface="Roboto"/>
              </a:rPr>
              <a:t>performance</a:t>
            </a:r>
            <a:r>
              <a:rPr lang="en-GB">
                <a:solidFill>
                  <a:srgbClr val="233E30"/>
                </a:solidFill>
                <a:latin typeface="Roboto Medium"/>
                <a:ea typeface="Roboto Medium"/>
                <a:cs typeface="Roboto Medium"/>
                <a:sym typeface="Roboto Medium"/>
              </a:rPr>
              <a:t>.</a:t>
            </a:r>
            <a:endParaRPr>
              <a:solidFill>
                <a:srgbClr val="233E30"/>
              </a:solidFill>
              <a:latin typeface="Roboto Medium"/>
              <a:ea typeface="Roboto Medium"/>
              <a:cs typeface="Roboto Medium"/>
              <a:sym typeface="Roboto Medium"/>
            </a:endParaRPr>
          </a:p>
        </p:txBody>
      </p:sp>
      <p:sp>
        <p:nvSpPr>
          <p:cNvPr id="1739" name="Google Shape;1739;p168"/>
          <p:cNvSpPr txBox="1">
            <a:spLocks noGrp="1"/>
          </p:cNvSpPr>
          <p:nvPr>
            <p:ph type="subTitle" idx="5"/>
          </p:nvPr>
        </p:nvSpPr>
        <p:spPr>
          <a:xfrm>
            <a:off x="3221038" y="1104925"/>
            <a:ext cx="2707500" cy="53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6A6846"/>
                </a:solidFill>
                <a:latin typeface="Fira Sans"/>
                <a:ea typeface="Fira Sans"/>
                <a:cs typeface="Fira Sans"/>
                <a:sym typeface="Fira Sans"/>
              </a:rPr>
              <a:t>Component Design</a:t>
            </a:r>
            <a:endParaRPr>
              <a:solidFill>
                <a:srgbClr val="6A6846"/>
              </a:solidFill>
              <a:latin typeface="Fira Sans"/>
              <a:ea typeface="Fira Sans"/>
              <a:cs typeface="Fira Sans"/>
              <a:sym typeface="Fira Sans"/>
            </a:endParaRPr>
          </a:p>
        </p:txBody>
      </p:sp>
      <p:sp>
        <p:nvSpPr>
          <p:cNvPr id="1740" name="Google Shape;1740;p168"/>
          <p:cNvSpPr txBox="1">
            <a:spLocks noGrp="1"/>
          </p:cNvSpPr>
          <p:nvPr>
            <p:ph type="body" idx="6"/>
          </p:nvPr>
        </p:nvSpPr>
        <p:spPr>
          <a:xfrm>
            <a:off x="3221038" y="1599000"/>
            <a:ext cx="2707500" cy="135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solidFill>
                  <a:srgbClr val="233E30"/>
                </a:solidFill>
                <a:latin typeface="Roboto Medium"/>
                <a:ea typeface="Roboto Medium"/>
                <a:cs typeface="Roboto Medium"/>
                <a:sym typeface="Roboto Medium"/>
              </a:rPr>
              <a:t>Follow the </a:t>
            </a:r>
            <a:r>
              <a:rPr lang="en-GB" b="1">
                <a:solidFill>
                  <a:srgbClr val="233E30"/>
                </a:solidFill>
                <a:latin typeface="Roboto"/>
                <a:ea typeface="Roboto"/>
                <a:cs typeface="Roboto"/>
                <a:sym typeface="Roboto"/>
              </a:rPr>
              <a:t>single responsibility principle</a:t>
            </a:r>
            <a:r>
              <a:rPr lang="en-GB">
                <a:solidFill>
                  <a:srgbClr val="233E30"/>
                </a:solidFill>
                <a:latin typeface="Roboto Medium"/>
                <a:ea typeface="Roboto Medium"/>
                <a:cs typeface="Roboto Medium"/>
                <a:sym typeface="Roboto Medium"/>
              </a:rPr>
              <a:t> for components to enhance </a:t>
            </a:r>
            <a:r>
              <a:rPr lang="en-GB" b="1">
                <a:solidFill>
                  <a:srgbClr val="233E30"/>
                </a:solidFill>
                <a:latin typeface="Roboto"/>
                <a:ea typeface="Roboto"/>
                <a:cs typeface="Roboto"/>
                <a:sym typeface="Roboto"/>
              </a:rPr>
              <a:t>reusability</a:t>
            </a:r>
            <a:r>
              <a:rPr lang="en-GB">
                <a:solidFill>
                  <a:srgbClr val="233E30"/>
                </a:solidFill>
                <a:latin typeface="Roboto Medium"/>
                <a:ea typeface="Roboto Medium"/>
                <a:cs typeface="Roboto Medium"/>
                <a:sym typeface="Roboto Medium"/>
              </a:rPr>
              <a:t>.</a:t>
            </a:r>
            <a:endParaRPr>
              <a:solidFill>
                <a:srgbClr val="233E30"/>
              </a:solidFill>
              <a:latin typeface="Roboto Medium"/>
              <a:ea typeface="Roboto Medium"/>
              <a:cs typeface="Roboto Medium"/>
              <a:sym typeface="Roboto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744"/>
        <p:cNvGrpSpPr/>
        <p:nvPr/>
      </p:nvGrpSpPr>
      <p:grpSpPr>
        <a:xfrm>
          <a:off x="0" y="0"/>
          <a:ext cx="0" cy="0"/>
          <a:chOff x="0" y="0"/>
          <a:chExt cx="0" cy="0"/>
        </a:xfrm>
      </p:grpSpPr>
      <p:pic>
        <p:nvPicPr>
          <p:cNvPr id="1745" name="Google Shape;1745;p169"/>
          <p:cNvPicPr preferRelativeResize="0">
            <a:picLocks noGrp="1"/>
          </p:cNvPicPr>
          <p:nvPr>
            <p:ph type="pic" idx="2"/>
          </p:nvPr>
        </p:nvPicPr>
        <p:blipFill>
          <a:blip r:embed="rId3">
            <a:alphaModFix/>
          </a:blip>
          <a:stretch>
            <a:fillRect/>
          </a:stretch>
        </p:blipFill>
        <p:spPr>
          <a:xfrm>
            <a:off x="4977275" y="1185432"/>
            <a:ext cx="4166700" cy="2772637"/>
          </a:xfrm>
          <a:prstGeom prst="rect">
            <a:avLst/>
          </a:prstGeom>
        </p:spPr>
      </p:pic>
      <p:sp>
        <p:nvSpPr>
          <p:cNvPr id="1746" name="Google Shape;1746;p169"/>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Summary and Key Takeaways</a:t>
            </a:r>
            <a:endParaRPr>
              <a:solidFill>
                <a:srgbClr val="08170F"/>
              </a:solidFill>
              <a:latin typeface="Krona One"/>
              <a:ea typeface="Krona One"/>
              <a:cs typeface="Krona One"/>
              <a:sym typeface="Krona One"/>
            </a:endParaRPr>
          </a:p>
        </p:txBody>
      </p:sp>
      <p:sp>
        <p:nvSpPr>
          <p:cNvPr id="1747" name="Google Shape;1747;p169"/>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233E30"/>
                </a:solidFill>
                <a:latin typeface="Roboto Medium"/>
                <a:ea typeface="Roboto Medium"/>
                <a:cs typeface="Roboto Medium"/>
                <a:sym typeface="Roboto Medium"/>
              </a:rPr>
              <a:t>This lecture covered the essential aspects of ReactJS, including its features, setup, component creation, state management, and event handling. Understanding these concepts is crucial for mastering React and building interactive web interfaces.</a:t>
            </a:r>
            <a:endParaRPr>
              <a:solidFill>
                <a:srgbClr val="233E30"/>
              </a:solidFill>
              <a:latin typeface="Roboto Medium"/>
              <a:ea typeface="Roboto Medium"/>
              <a:cs typeface="Roboto Medium"/>
              <a:sym typeface="Roboto Medium"/>
            </a:endParaRPr>
          </a:p>
          <a:p>
            <a:pPr marL="0" lvl="0" indent="0" algn="l" rtl="0">
              <a:spcBef>
                <a:spcPts val="1200"/>
              </a:spcBef>
              <a:spcAft>
                <a:spcPts val="1200"/>
              </a:spcAft>
              <a:buNone/>
            </a:pPr>
            <a:endParaRPr>
              <a:solidFill>
                <a:srgbClr val="233E30"/>
              </a:solidFill>
              <a:latin typeface="Roboto Medium"/>
              <a:ea typeface="Roboto Medium"/>
              <a:cs typeface="Roboto Medium"/>
              <a:sym typeface="Roboto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751"/>
        <p:cNvGrpSpPr/>
        <p:nvPr/>
      </p:nvGrpSpPr>
      <p:grpSpPr>
        <a:xfrm>
          <a:off x="0" y="0"/>
          <a:ext cx="0" cy="0"/>
          <a:chOff x="0" y="0"/>
          <a:chExt cx="0" cy="0"/>
        </a:xfrm>
      </p:grpSpPr>
      <p:pic>
        <p:nvPicPr>
          <p:cNvPr id="1752" name="Google Shape;1752;p170"/>
          <p:cNvPicPr preferRelativeResize="0">
            <a:picLocks noGrp="1"/>
          </p:cNvPicPr>
          <p:nvPr>
            <p:ph type="pic" idx="2"/>
          </p:nvPr>
        </p:nvPicPr>
        <p:blipFill>
          <a:blip r:embed="rId3">
            <a:alphaModFix/>
          </a:blip>
          <a:stretch>
            <a:fillRect/>
          </a:stretch>
        </p:blipFill>
        <p:spPr>
          <a:xfrm>
            <a:off x="0" y="1167518"/>
            <a:ext cx="4166699" cy="2808463"/>
          </a:xfrm>
          <a:prstGeom prst="rect">
            <a:avLst/>
          </a:prstGeom>
        </p:spPr>
      </p:pic>
      <p:sp>
        <p:nvSpPr>
          <p:cNvPr id="1753" name="Google Shape;1753;p170"/>
          <p:cNvSpPr txBox="1">
            <a:spLocks noGrp="1"/>
          </p:cNvSpPr>
          <p:nvPr>
            <p:ph type="title"/>
          </p:nvPr>
        </p:nvSpPr>
        <p:spPr>
          <a:xfrm>
            <a:off x="4651550" y="445025"/>
            <a:ext cx="40935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Additional Resources for Learning React</a:t>
            </a:r>
            <a:endParaRPr>
              <a:solidFill>
                <a:srgbClr val="08170F"/>
              </a:solidFill>
              <a:latin typeface="Krona One"/>
              <a:ea typeface="Krona One"/>
              <a:cs typeface="Krona One"/>
              <a:sym typeface="Krona One"/>
            </a:endParaRPr>
          </a:p>
        </p:txBody>
      </p:sp>
      <p:sp>
        <p:nvSpPr>
          <p:cNvPr id="1754" name="Google Shape;1754;p170"/>
          <p:cNvSpPr txBox="1">
            <a:spLocks noGrp="1"/>
          </p:cNvSpPr>
          <p:nvPr>
            <p:ph type="body" idx="1"/>
          </p:nvPr>
        </p:nvSpPr>
        <p:spPr>
          <a:xfrm>
            <a:off x="4651550" y="1077925"/>
            <a:ext cx="3986700" cy="32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233E30"/>
                </a:solidFill>
                <a:latin typeface="Roboto Medium"/>
                <a:ea typeface="Roboto Medium"/>
                <a:cs typeface="Roboto Medium"/>
                <a:sym typeface="Roboto Medium"/>
              </a:rPr>
              <a:t>Curated List of Resources:</a:t>
            </a:r>
            <a:endParaRPr>
              <a:solidFill>
                <a:srgbClr val="233E30"/>
              </a:solidFill>
              <a:latin typeface="Roboto Medium"/>
              <a:ea typeface="Roboto Medium"/>
              <a:cs typeface="Roboto Medium"/>
              <a:sym typeface="Roboto Medium"/>
            </a:endParaRPr>
          </a:p>
          <a:p>
            <a:pPr marL="457200" lvl="0" indent="-298450" algn="l" rtl="0">
              <a:spcBef>
                <a:spcPts val="1200"/>
              </a:spcBef>
              <a:spcAft>
                <a:spcPts val="0"/>
              </a:spcAft>
              <a:buClr>
                <a:srgbClr val="233E30"/>
              </a:buClr>
              <a:buSzPts val="1100"/>
              <a:buFont typeface="Roboto Medium"/>
              <a:buChar char="●"/>
            </a:pPr>
            <a:r>
              <a:rPr lang="en-GB" b="1">
                <a:solidFill>
                  <a:srgbClr val="233E30"/>
                </a:solidFill>
                <a:latin typeface="Roboto"/>
                <a:ea typeface="Roboto"/>
                <a:cs typeface="Roboto"/>
                <a:sym typeface="Roboto"/>
              </a:rPr>
              <a:t>Documentation</a:t>
            </a:r>
            <a:r>
              <a:rPr lang="en-GB">
                <a:solidFill>
                  <a:srgbClr val="233E30"/>
                </a:solidFill>
                <a:latin typeface="Roboto Medium"/>
                <a:ea typeface="Roboto Medium"/>
                <a:cs typeface="Roboto Medium"/>
                <a:sym typeface="Roboto Medium"/>
              </a:rPr>
              <a:t>: React Official Documentation</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b="1">
                <a:solidFill>
                  <a:srgbClr val="233E30"/>
                </a:solidFill>
                <a:latin typeface="Roboto"/>
                <a:ea typeface="Roboto"/>
                <a:cs typeface="Roboto"/>
                <a:sym typeface="Roboto"/>
              </a:rPr>
              <a:t>Online Courses</a:t>
            </a:r>
            <a:r>
              <a:rPr lang="en-GB">
                <a:solidFill>
                  <a:srgbClr val="233E30"/>
                </a:solidFill>
                <a:latin typeface="Roboto Medium"/>
                <a:ea typeface="Roboto Medium"/>
                <a:cs typeface="Roboto Medium"/>
                <a:sym typeface="Roboto Medium"/>
              </a:rPr>
              <a:t>: Platforms like Udemy and Coursera offer comprehensive React courses.</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b="1">
                <a:solidFill>
                  <a:srgbClr val="233E30"/>
                </a:solidFill>
                <a:latin typeface="Roboto"/>
                <a:ea typeface="Roboto"/>
                <a:cs typeface="Roboto"/>
                <a:sym typeface="Roboto"/>
              </a:rPr>
              <a:t>Community Forums</a:t>
            </a:r>
            <a:r>
              <a:rPr lang="en-GB">
                <a:solidFill>
                  <a:srgbClr val="233E30"/>
                </a:solidFill>
                <a:latin typeface="Roboto Medium"/>
                <a:ea typeface="Roboto Medium"/>
                <a:cs typeface="Roboto Medium"/>
                <a:sym typeface="Roboto Medium"/>
              </a:rPr>
              <a:t>: Join forums like Stack Overflow and the Reactiflux Discord community for support.</a:t>
            </a:r>
            <a:endParaRPr>
              <a:solidFill>
                <a:srgbClr val="233E30"/>
              </a:solidFill>
              <a:latin typeface="Roboto Medium"/>
              <a:ea typeface="Roboto Medium"/>
              <a:cs typeface="Roboto Medium"/>
              <a:sym typeface="Roboto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758"/>
        <p:cNvGrpSpPr/>
        <p:nvPr/>
      </p:nvGrpSpPr>
      <p:grpSpPr>
        <a:xfrm>
          <a:off x="0" y="0"/>
          <a:ext cx="0" cy="0"/>
          <a:chOff x="0" y="0"/>
          <a:chExt cx="0" cy="0"/>
        </a:xfrm>
      </p:grpSpPr>
      <p:pic>
        <p:nvPicPr>
          <p:cNvPr id="1759" name="Google Shape;1759;p171"/>
          <p:cNvPicPr preferRelativeResize="0">
            <a:picLocks noGrp="1"/>
          </p:cNvPicPr>
          <p:nvPr>
            <p:ph type="pic" idx="2"/>
          </p:nvPr>
        </p:nvPicPr>
        <p:blipFill>
          <a:blip r:embed="rId3">
            <a:alphaModFix/>
          </a:blip>
          <a:stretch>
            <a:fillRect/>
          </a:stretch>
        </p:blipFill>
        <p:spPr>
          <a:xfrm>
            <a:off x="4977275" y="1151087"/>
            <a:ext cx="4166701" cy="2841326"/>
          </a:xfrm>
          <a:prstGeom prst="rect">
            <a:avLst/>
          </a:prstGeom>
        </p:spPr>
      </p:pic>
      <p:sp>
        <p:nvSpPr>
          <p:cNvPr id="1760" name="Google Shape;1760;p171"/>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What’s Next</a:t>
            </a:r>
            <a:endParaRPr>
              <a:solidFill>
                <a:srgbClr val="08170F"/>
              </a:solidFill>
              <a:latin typeface="Krona One"/>
              <a:ea typeface="Krona One"/>
              <a:cs typeface="Krona One"/>
              <a:sym typeface="Krona One"/>
            </a:endParaRPr>
          </a:p>
        </p:txBody>
      </p:sp>
      <p:sp>
        <p:nvSpPr>
          <p:cNvPr id="1761" name="Google Shape;1761;p171"/>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Learn </a:t>
            </a:r>
            <a:r>
              <a:rPr lang="en-GB" b="1">
                <a:solidFill>
                  <a:srgbClr val="233E30"/>
                </a:solidFill>
                <a:latin typeface="Roboto"/>
                <a:ea typeface="Roboto"/>
                <a:cs typeface="Roboto"/>
                <a:sym typeface="Roboto"/>
              </a:rPr>
              <a:t>React Router</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Dive into </a:t>
            </a:r>
            <a:r>
              <a:rPr lang="en-GB" b="1">
                <a:solidFill>
                  <a:srgbClr val="233E30"/>
                </a:solidFill>
                <a:latin typeface="Roboto"/>
                <a:ea typeface="Roboto"/>
                <a:cs typeface="Roboto"/>
                <a:sym typeface="Roboto"/>
              </a:rPr>
              <a:t>Node.js</a:t>
            </a:r>
            <a:r>
              <a:rPr lang="en-GB">
                <a:solidFill>
                  <a:srgbClr val="233E30"/>
                </a:solidFill>
                <a:latin typeface="Roboto Medium"/>
                <a:ea typeface="Roboto Medium"/>
                <a:cs typeface="Roboto Medium"/>
                <a:sym typeface="Roboto Medium"/>
              </a:rPr>
              <a:t> + </a:t>
            </a:r>
            <a:r>
              <a:rPr lang="en-GB" b="1">
                <a:solidFill>
                  <a:srgbClr val="233E30"/>
                </a:solidFill>
                <a:latin typeface="Roboto"/>
                <a:ea typeface="Roboto"/>
                <a:cs typeface="Roboto"/>
                <a:sym typeface="Roboto"/>
              </a:rPr>
              <a:t>Express</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Build </a:t>
            </a:r>
            <a:r>
              <a:rPr lang="en-GB" b="1">
                <a:solidFill>
                  <a:srgbClr val="233E30"/>
                </a:solidFill>
                <a:latin typeface="Roboto"/>
                <a:ea typeface="Roboto"/>
                <a:cs typeface="Roboto"/>
                <a:sym typeface="Roboto"/>
              </a:rPr>
              <a:t>full-stack projects</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Practice with </a:t>
            </a:r>
            <a:r>
              <a:rPr lang="en-GB" b="1">
                <a:solidFill>
                  <a:srgbClr val="233E30"/>
                </a:solidFill>
                <a:latin typeface="Roboto"/>
                <a:ea typeface="Roboto"/>
                <a:cs typeface="Roboto"/>
                <a:sym typeface="Roboto"/>
              </a:rPr>
              <a:t>challenges</a:t>
            </a:r>
            <a:endParaRPr b="1">
              <a:solidFill>
                <a:srgbClr val="233E30"/>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765"/>
        <p:cNvGrpSpPr/>
        <p:nvPr/>
      </p:nvGrpSpPr>
      <p:grpSpPr>
        <a:xfrm>
          <a:off x="0" y="0"/>
          <a:ext cx="0" cy="0"/>
          <a:chOff x="0" y="0"/>
          <a:chExt cx="0" cy="0"/>
        </a:xfrm>
      </p:grpSpPr>
      <p:sp>
        <p:nvSpPr>
          <p:cNvPr id="1766" name="Google Shape;1766;p172"/>
          <p:cNvSpPr txBox="1">
            <a:spLocks noGrp="1"/>
          </p:cNvSpPr>
          <p:nvPr>
            <p:ph type="title"/>
          </p:nvPr>
        </p:nvSpPr>
        <p:spPr>
          <a:xfrm>
            <a:off x="566250" y="408150"/>
            <a:ext cx="80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Q&amp;A</a:t>
            </a:r>
            <a:endParaRPr>
              <a:solidFill>
                <a:srgbClr val="08170F"/>
              </a:solidFill>
              <a:latin typeface="Krona One"/>
              <a:ea typeface="Krona One"/>
              <a:cs typeface="Krona One"/>
              <a:sym typeface="Krona One"/>
            </a:endParaRPr>
          </a:p>
        </p:txBody>
      </p:sp>
      <p:sp>
        <p:nvSpPr>
          <p:cNvPr id="1767" name="Google Shape;1767;p172"/>
          <p:cNvSpPr txBox="1">
            <a:spLocks noGrp="1"/>
          </p:cNvSpPr>
          <p:nvPr>
            <p:ph type="body" idx="1"/>
          </p:nvPr>
        </p:nvSpPr>
        <p:spPr>
          <a:xfrm>
            <a:off x="566250" y="1018792"/>
            <a:ext cx="7777200" cy="2766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solidFill>
                <a:srgbClr val="233E30"/>
              </a:solidFill>
              <a:latin typeface="Roboto Medium"/>
              <a:ea typeface="Roboto Medium"/>
              <a:cs typeface="Roboto Medium"/>
              <a:sym typeface="Robo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552"/>
        <p:cNvGrpSpPr/>
        <p:nvPr/>
      </p:nvGrpSpPr>
      <p:grpSpPr>
        <a:xfrm>
          <a:off x="0" y="0"/>
          <a:ext cx="0" cy="0"/>
          <a:chOff x="0" y="0"/>
          <a:chExt cx="0" cy="0"/>
        </a:xfrm>
      </p:grpSpPr>
      <p:pic>
        <p:nvPicPr>
          <p:cNvPr id="1553" name="Google Shape;1553;p143"/>
          <p:cNvPicPr preferRelativeResize="0">
            <a:picLocks noGrp="1"/>
          </p:cNvPicPr>
          <p:nvPr>
            <p:ph type="pic" idx="2"/>
          </p:nvPr>
        </p:nvPicPr>
        <p:blipFill>
          <a:blip r:embed="rId3">
            <a:alphaModFix/>
          </a:blip>
          <a:stretch>
            <a:fillRect/>
          </a:stretch>
        </p:blipFill>
        <p:spPr>
          <a:xfrm>
            <a:off x="4977275" y="1098756"/>
            <a:ext cx="4166700" cy="2945987"/>
          </a:xfrm>
          <a:prstGeom prst="rect">
            <a:avLst/>
          </a:prstGeom>
        </p:spPr>
      </p:pic>
      <p:sp>
        <p:nvSpPr>
          <p:cNvPr id="1554" name="Google Shape;1554;p143"/>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What is ReactJS?</a:t>
            </a:r>
            <a:endParaRPr>
              <a:solidFill>
                <a:srgbClr val="08170F"/>
              </a:solidFill>
              <a:latin typeface="Krona One"/>
              <a:ea typeface="Krona One"/>
              <a:cs typeface="Krona One"/>
              <a:sym typeface="Krona One"/>
            </a:endParaRPr>
          </a:p>
        </p:txBody>
      </p:sp>
      <p:sp>
        <p:nvSpPr>
          <p:cNvPr id="1555" name="Google Shape;1555;p143"/>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A </a:t>
            </a:r>
            <a:r>
              <a:rPr lang="en-GB" b="1">
                <a:solidFill>
                  <a:srgbClr val="233E30"/>
                </a:solidFill>
                <a:latin typeface="Roboto"/>
                <a:ea typeface="Roboto"/>
                <a:cs typeface="Roboto"/>
                <a:sym typeface="Roboto"/>
              </a:rPr>
              <a:t>JavaScript</a:t>
            </a:r>
            <a:r>
              <a:rPr lang="en-GB">
                <a:solidFill>
                  <a:srgbClr val="233E30"/>
                </a:solidFill>
                <a:latin typeface="Roboto Medium"/>
                <a:ea typeface="Roboto Medium"/>
                <a:cs typeface="Roboto Medium"/>
                <a:sym typeface="Roboto Medium"/>
              </a:rPr>
              <a:t> library for building user interfaces</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Developed by </a:t>
            </a:r>
            <a:r>
              <a:rPr lang="en-GB" b="1">
                <a:solidFill>
                  <a:srgbClr val="233E30"/>
                </a:solidFill>
                <a:latin typeface="Roboto"/>
                <a:ea typeface="Roboto"/>
                <a:cs typeface="Roboto"/>
                <a:sym typeface="Roboto"/>
              </a:rPr>
              <a:t>Meta</a:t>
            </a:r>
            <a:r>
              <a:rPr lang="en-GB">
                <a:solidFill>
                  <a:srgbClr val="233E30"/>
                </a:solidFill>
                <a:latin typeface="Roboto Medium"/>
                <a:ea typeface="Roboto Medium"/>
                <a:cs typeface="Roboto Medium"/>
                <a:sym typeface="Roboto Medium"/>
              </a:rPr>
              <a:t> (Facebook)</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Focuses on </a:t>
            </a:r>
            <a:r>
              <a:rPr lang="en-GB" b="1">
                <a:solidFill>
                  <a:srgbClr val="233E30"/>
                </a:solidFill>
                <a:latin typeface="Roboto"/>
                <a:ea typeface="Roboto"/>
                <a:cs typeface="Roboto"/>
                <a:sym typeface="Roboto"/>
              </a:rPr>
              <a:t>component-based architecture</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Powers apps like </a:t>
            </a:r>
            <a:r>
              <a:rPr lang="en-GB" b="1">
                <a:solidFill>
                  <a:srgbClr val="233E30"/>
                </a:solidFill>
                <a:latin typeface="Roboto"/>
                <a:ea typeface="Roboto"/>
                <a:cs typeface="Roboto"/>
                <a:sym typeface="Roboto"/>
              </a:rPr>
              <a:t>Facebook</a:t>
            </a:r>
            <a:r>
              <a:rPr lang="en-GB">
                <a:solidFill>
                  <a:srgbClr val="233E30"/>
                </a:solidFill>
                <a:latin typeface="Roboto Medium"/>
                <a:ea typeface="Roboto Medium"/>
                <a:cs typeface="Roboto Medium"/>
                <a:sym typeface="Roboto Medium"/>
              </a:rPr>
              <a:t>, </a:t>
            </a:r>
            <a:r>
              <a:rPr lang="en-GB" b="1">
                <a:solidFill>
                  <a:srgbClr val="233E30"/>
                </a:solidFill>
                <a:latin typeface="Roboto"/>
                <a:ea typeface="Roboto"/>
                <a:cs typeface="Roboto"/>
                <a:sym typeface="Roboto"/>
              </a:rPr>
              <a:t>Instagram</a:t>
            </a:r>
            <a:r>
              <a:rPr lang="en-GB">
                <a:solidFill>
                  <a:srgbClr val="233E30"/>
                </a:solidFill>
                <a:latin typeface="Roboto Medium"/>
                <a:ea typeface="Roboto Medium"/>
                <a:cs typeface="Roboto Medium"/>
                <a:sym typeface="Roboto Medium"/>
              </a:rPr>
              <a:t>, </a:t>
            </a:r>
            <a:r>
              <a:rPr lang="en-GB" b="1">
                <a:solidFill>
                  <a:srgbClr val="233E30"/>
                </a:solidFill>
                <a:latin typeface="Roboto"/>
                <a:ea typeface="Roboto"/>
                <a:cs typeface="Roboto"/>
                <a:sym typeface="Roboto"/>
              </a:rPr>
              <a:t>Netflix</a:t>
            </a:r>
            <a:endParaRPr b="1">
              <a:solidFill>
                <a:srgbClr val="233E3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559"/>
        <p:cNvGrpSpPr/>
        <p:nvPr/>
      </p:nvGrpSpPr>
      <p:grpSpPr>
        <a:xfrm>
          <a:off x="0" y="0"/>
          <a:ext cx="0" cy="0"/>
          <a:chOff x="0" y="0"/>
          <a:chExt cx="0" cy="0"/>
        </a:xfrm>
      </p:grpSpPr>
      <p:pic>
        <p:nvPicPr>
          <p:cNvPr id="1560" name="Google Shape;1560;p144"/>
          <p:cNvPicPr preferRelativeResize="0">
            <a:picLocks noGrp="1"/>
          </p:cNvPicPr>
          <p:nvPr>
            <p:ph type="pic" idx="2"/>
          </p:nvPr>
        </p:nvPicPr>
        <p:blipFill rotWithShape="1">
          <a:blip r:embed="rId3">
            <a:alphaModFix/>
          </a:blip>
          <a:srcRect l="9494" r="9494"/>
          <a:stretch/>
        </p:blipFill>
        <p:spPr>
          <a:xfrm>
            <a:off x="4977275" y="0"/>
            <a:ext cx="4166700" cy="5143500"/>
          </a:xfrm>
          <a:prstGeom prst="rect">
            <a:avLst/>
          </a:prstGeom>
        </p:spPr>
      </p:pic>
      <p:sp>
        <p:nvSpPr>
          <p:cNvPr id="1561" name="Google Shape;1561;p144"/>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Why Use React?</a:t>
            </a:r>
            <a:endParaRPr>
              <a:solidFill>
                <a:srgbClr val="08170F"/>
              </a:solidFill>
              <a:latin typeface="Krona One"/>
              <a:ea typeface="Krona One"/>
              <a:cs typeface="Krona One"/>
              <a:sym typeface="Krona One"/>
            </a:endParaRPr>
          </a:p>
        </p:txBody>
      </p:sp>
      <p:sp>
        <p:nvSpPr>
          <p:cNvPr id="1562" name="Google Shape;1562;p144"/>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33E30"/>
              </a:buClr>
              <a:buSzPts val="1100"/>
              <a:buFont typeface="Roboto"/>
              <a:buChar char="●"/>
            </a:pPr>
            <a:r>
              <a:rPr lang="en-GB" b="1">
                <a:solidFill>
                  <a:srgbClr val="233E30"/>
                </a:solidFill>
                <a:latin typeface="Roboto"/>
                <a:ea typeface="Roboto"/>
                <a:cs typeface="Roboto"/>
                <a:sym typeface="Roboto"/>
              </a:rPr>
              <a:t>Reusable components</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Faster rendering with </a:t>
            </a:r>
            <a:r>
              <a:rPr lang="en-GB" b="1">
                <a:solidFill>
                  <a:srgbClr val="233E30"/>
                </a:solidFill>
                <a:latin typeface="Roboto"/>
                <a:ea typeface="Roboto"/>
                <a:cs typeface="Roboto"/>
                <a:sym typeface="Roboto"/>
              </a:rPr>
              <a:t>Virtual DOM</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Easier </a:t>
            </a:r>
            <a:r>
              <a:rPr lang="en-GB" b="1">
                <a:solidFill>
                  <a:srgbClr val="233E30"/>
                </a:solidFill>
                <a:latin typeface="Roboto"/>
                <a:ea typeface="Roboto"/>
                <a:cs typeface="Roboto"/>
                <a:sym typeface="Roboto"/>
              </a:rPr>
              <a:t>state management</a:t>
            </a:r>
            <a:endParaRPr b="1">
              <a:solidFill>
                <a:srgbClr val="233E30"/>
              </a:solidFill>
              <a:latin typeface="Roboto"/>
              <a:ea typeface="Roboto"/>
              <a:cs typeface="Roboto"/>
              <a:sym typeface="Roboto"/>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Huge </a:t>
            </a:r>
            <a:r>
              <a:rPr lang="en-GB" b="1">
                <a:solidFill>
                  <a:srgbClr val="233E30"/>
                </a:solidFill>
                <a:latin typeface="Roboto"/>
                <a:ea typeface="Roboto"/>
                <a:cs typeface="Roboto"/>
                <a:sym typeface="Roboto"/>
              </a:rPr>
              <a:t>community</a:t>
            </a:r>
            <a:r>
              <a:rPr lang="en-GB">
                <a:solidFill>
                  <a:srgbClr val="233E30"/>
                </a:solidFill>
                <a:latin typeface="Roboto Medium"/>
                <a:ea typeface="Roboto Medium"/>
                <a:cs typeface="Roboto Medium"/>
                <a:sym typeface="Roboto Medium"/>
              </a:rPr>
              <a:t> + ecosystem</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a:solidFill>
                  <a:srgbClr val="233E30"/>
                </a:solidFill>
                <a:latin typeface="Roboto Medium"/>
                <a:ea typeface="Roboto Medium"/>
                <a:cs typeface="Roboto Medium"/>
                <a:sym typeface="Roboto Medium"/>
              </a:rPr>
              <a:t>Great for </a:t>
            </a:r>
            <a:r>
              <a:rPr lang="en-GB" b="1">
                <a:solidFill>
                  <a:srgbClr val="233E30"/>
                </a:solidFill>
                <a:latin typeface="Roboto"/>
                <a:ea typeface="Roboto"/>
                <a:cs typeface="Roboto"/>
                <a:sym typeface="Roboto"/>
              </a:rPr>
              <a:t>SPA</a:t>
            </a:r>
            <a:r>
              <a:rPr lang="en-GB">
                <a:solidFill>
                  <a:srgbClr val="233E30"/>
                </a:solidFill>
                <a:latin typeface="Roboto Medium"/>
                <a:ea typeface="Roboto Medium"/>
                <a:cs typeface="Roboto Medium"/>
                <a:sym typeface="Roboto Medium"/>
              </a:rPr>
              <a:t> (Single Page Applications)</a:t>
            </a:r>
            <a:endParaRPr>
              <a:solidFill>
                <a:srgbClr val="233E30"/>
              </a:solidFill>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566"/>
        <p:cNvGrpSpPr/>
        <p:nvPr/>
      </p:nvGrpSpPr>
      <p:grpSpPr>
        <a:xfrm>
          <a:off x="0" y="0"/>
          <a:ext cx="0" cy="0"/>
          <a:chOff x="0" y="0"/>
          <a:chExt cx="0" cy="0"/>
        </a:xfrm>
      </p:grpSpPr>
      <p:pic>
        <p:nvPicPr>
          <p:cNvPr id="1567" name="Google Shape;1567;p145"/>
          <p:cNvPicPr preferRelativeResize="0">
            <a:picLocks noGrp="1"/>
          </p:cNvPicPr>
          <p:nvPr>
            <p:ph type="pic" idx="2"/>
          </p:nvPr>
        </p:nvPicPr>
        <p:blipFill rotWithShape="1">
          <a:blip r:embed="rId3">
            <a:alphaModFix/>
          </a:blip>
          <a:srcRect l="9494" r="9494"/>
          <a:stretch/>
        </p:blipFill>
        <p:spPr>
          <a:xfrm>
            <a:off x="0" y="0"/>
            <a:ext cx="4166700" cy="5143500"/>
          </a:xfrm>
          <a:prstGeom prst="rect">
            <a:avLst/>
          </a:prstGeom>
        </p:spPr>
      </p:pic>
      <p:sp>
        <p:nvSpPr>
          <p:cNvPr id="1568" name="Google Shape;1568;p145"/>
          <p:cNvSpPr txBox="1">
            <a:spLocks noGrp="1"/>
          </p:cNvSpPr>
          <p:nvPr>
            <p:ph type="title"/>
          </p:nvPr>
        </p:nvSpPr>
        <p:spPr>
          <a:xfrm>
            <a:off x="4651550" y="445025"/>
            <a:ext cx="40935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Key Features of React</a:t>
            </a:r>
            <a:endParaRPr>
              <a:solidFill>
                <a:srgbClr val="08170F"/>
              </a:solidFill>
              <a:latin typeface="Krona One"/>
              <a:ea typeface="Krona One"/>
              <a:cs typeface="Krona One"/>
              <a:sym typeface="Krona One"/>
            </a:endParaRPr>
          </a:p>
        </p:txBody>
      </p:sp>
      <p:sp>
        <p:nvSpPr>
          <p:cNvPr id="1569" name="Google Shape;1569;p145"/>
          <p:cNvSpPr txBox="1">
            <a:spLocks noGrp="1"/>
          </p:cNvSpPr>
          <p:nvPr>
            <p:ph type="body" idx="1"/>
          </p:nvPr>
        </p:nvSpPr>
        <p:spPr>
          <a:xfrm>
            <a:off x="4651550" y="1077925"/>
            <a:ext cx="3986700" cy="32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233E30"/>
                </a:solidFill>
                <a:latin typeface="Roboto Medium"/>
                <a:ea typeface="Roboto Medium"/>
                <a:cs typeface="Roboto Medium"/>
                <a:sym typeface="Roboto Medium"/>
              </a:rPr>
              <a:t>React's architecture is based on reusable components, which promote modularity and maintainability in code.</a:t>
            </a:r>
            <a:endParaRPr>
              <a:solidFill>
                <a:srgbClr val="233E30"/>
              </a:solidFill>
              <a:latin typeface="Roboto Medium"/>
              <a:ea typeface="Roboto Medium"/>
              <a:cs typeface="Roboto Medium"/>
              <a:sym typeface="Roboto Medium"/>
            </a:endParaRPr>
          </a:p>
          <a:p>
            <a:pPr marL="457200" lvl="0" indent="-298450" algn="l" rtl="0">
              <a:spcBef>
                <a:spcPts val="1200"/>
              </a:spcBef>
              <a:spcAft>
                <a:spcPts val="0"/>
              </a:spcAft>
              <a:buClr>
                <a:srgbClr val="233E30"/>
              </a:buClr>
              <a:buSzPts val="1100"/>
              <a:buFont typeface="Roboto Medium"/>
              <a:buChar char="●"/>
            </a:pPr>
            <a:r>
              <a:rPr lang="en-GB" b="1">
                <a:solidFill>
                  <a:srgbClr val="233E30"/>
                </a:solidFill>
                <a:latin typeface="Roboto"/>
                <a:ea typeface="Roboto"/>
                <a:cs typeface="Roboto"/>
                <a:sym typeface="Roboto"/>
              </a:rPr>
              <a:t>Component-Based Architecture</a:t>
            </a:r>
            <a:r>
              <a:rPr lang="en-GB">
                <a:solidFill>
                  <a:srgbClr val="233E30"/>
                </a:solidFill>
                <a:latin typeface="Roboto Medium"/>
                <a:ea typeface="Roboto Medium"/>
                <a:cs typeface="Roboto Medium"/>
                <a:sym typeface="Roboto Medium"/>
              </a:rPr>
              <a:t>: React's architecture is based on reusable components, which promote modularity and maintainability in code.</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b="1">
                <a:solidFill>
                  <a:srgbClr val="233E30"/>
                </a:solidFill>
                <a:latin typeface="Roboto"/>
                <a:ea typeface="Roboto"/>
                <a:cs typeface="Roboto"/>
                <a:sym typeface="Roboto"/>
              </a:rPr>
              <a:t>Virtual DOM</a:t>
            </a:r>
            <a:r>
              <a:rPr lang="en-GB">
                <a:solidFill>
                  <a:srgbClr val="233E30"/>
                </a:solidFill>
                <a:latin typeface="Roboto Medium"/>
                <a:ea typeface="Roboto Medium"/>
                <a:cs typeface="Roboto Medium"/>
                <a:sym typeface="Roboto Medium"/>
              </a:rPr>
              <a:t>: React utilizes a virtual DOM to optimize rendering, ensuring that only changed elements are updated, which enhances performance.</a:t>
            </a:r>
            <a:endParaRPr>
              <a:solidFill>
                <a:srgbClr val="233E30"/>
              </a:solidFill>
              <a:latin typeface="Roboto Medium"/>
              <a:ea typeface="Roboto Medium"/>
              <a:cs typeface="Roboto Medium"/>
              <a:sym typeface="Roboto Medium"/>
            </a:endParaRPr>
          </a:p>
          <a:p>
            <a:pPr marL="457200" lvl="0" indent="-298450" algn="l" rtl="0">
              <a:spcBef>
                <a:spcPts val="0"/>
              </a:spcBef>
              <a:spcAft>
                <a:spcPts val="0"/>
              </a:spcAft>
              <a:buClr>
                <a:srgbClr val="233E30"/>
              </a:buClr>
              <a:buSzPts val="1100"/>
              <a:buFont typeface="Roboto Medium"/>
              <a:buChar char="●"/>
            </a:pPr>
            <a:r>
              <a:rPr lang="en-GB" b="1">
                <a:solidFill>
                  <a:srgbClr val="233E30"/>
                </a:solidFill>
                <a:latin typeface="Roboto"/>
                <a:ea typeface="Roboto"/>
                <a:cs typeface="Roboto"/>
                <a:sym typeface="Roboto"/>
              </a:rPr>
              <a:t>Declarative UI</a:t>
            </a:r>
            <a:r>
              <a:rPr lang="en-GB">
                <a:solidFill>
                  <a:srgbClr val="233E30"/>
                </a:solidFill>
                <a:latin typeface="Roboto Medium"/>
                <a:ea typeface="Roboto Medium"/>
                <a:cs typeface="Roboto Medium"/>
                <a:sym typeface="Roboto Medium"/>
              </a:rPr>
              <a:t>: With React, developers can describe what the UI should look like, and React handles the rendering, making it easier to manage state and user interactions.</a:t>
            </a:r>
            <a:endParaRPr>
              <a:solidFill>
                <a:srgbClr val="233E30"/>
              </a:solidFill>
              <a:latin typeface="Roboto Medium"/>
              <a:ea typeface="Roboto Medium"/>
              <a:cs typeface="Roboto Medium"/>
              <a:sym typeface="Robo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573"/>
        <p:cNvGrpSpPr/>
        <p:nvPr/>
      </p:nvGrpSpPr>
      <p:grpSpPr>
        <a:xfrm>
          <a:off x="0" y="0"/>
          <a:ext cx="0" cy="0"/>
          <a:chOff x="0" y="0"/>
          <a:chExt cx="0" cy="0"/>
        </a:xfrm>
      </p:grpSpPr>
      <p:sp>
        <p:nvSpPr>
          <p:cNvPr id="1574" name="Google Shape;1574;p146"/>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8170F"/>
                </a:solidFill>
                <a:latin typeface="Krona One"/>
                <a:ea typeface="Krona One"/>
                <a:cs typeface="Krona One"/>
                <a:sym typeface="Krona One"/>
              </a:rPr>
              <a:t>Setting Up the React Development Environment</a:t>
            </a:r>
            <a:endParaRPr dirty="0">
              <a:solidFill>
                <a:srgbClr val="08170F"/>
              </a:solidFill>
              <a:latin typeface="Krona One"/>
              <a:ea typeface="Krona One"/>
              <a:cs typeface="Krona One"/>
              <a:sym typeface="Krona One"/>
            </a:endParaRPr>
          </a:p>
        </p:txBody>
      </p:sp>
      <p:sp>
        <p:nvSpPr>
          <p:cNvPr id="1575" name="Google Shape;1575;p146"/>
          <p:cNvSpPr txBox="1">
            <a:spLocks noGrp="1"/>
          </p:cNvSpPr>
          <p:nvPr>
            <p:ph type="body" idx="1"/>
          </p:nvPr>
        </p:nvSpPr>
        <p:spPr>
          <a:xfrm>
            <a:off x="566250" y="1899000"/>
            <a:ext cx="3243300" cy="23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dirty="0">
                <a:solidFill>
                  <a:srgbClr val="233E30"/>
                </a:solidFill>
                <a:latin typeface="Roboto Medium"/>
                <a:ea typeface="Roboto Medium"/>
                <a:cs typeface="Roboto Medium"/>
                <a:sym typeface="Roboto Medium"/>
              </a:rPr>
              <a:t>To set up the React development environment, you need the following essential tools and libraries: </a:t>
            </a:r>
          </a:p>
          <a:p>
            <a:pPr marL="342900" lvl="0" indent="-342900" algn="l" rtl="0">
              <a:spcBef>
                <a:spcPts val="0"/>
              </a:spcBef>
              <a:spcAft>
                <a:spcPts val="0"/>
              </a:spcAft>
              <a:buFont typeface="+mj-lt"/>
              <a:buAutoNum type="arabicPeriod"/>
            </a:pPr>
            <a:r>
              <a:rPr lang="en-GB" sz="1300" b="1" dirty="0">
                <a:solidFill>
                  <a:srgbClr val="233E30"/>
                </a:solidFill>
                <a:latin typeface="Roboto" panose="02000000000000000000" pitchFamily="2" charset="0"/>
                <a:ea typeface="Roboto" panose="02000000000000000000" pitchFamily="2" charset="0"/>
                <a:cs typeface="Roboto" panose="02000000000000000000" pitchFamily="2" charset="0"/>
                <a:sym typeface="Roboto"/>
              </a:rPr>
              <a:t>Node.js</a:t>
            </a:r>
            <a:r>
              <a:rPr lang="en-GB" sz="1300" dirty="0">
                <a:solidFill>
                  <a:srgbClr val="233E30"/>
                </a:solidFill>
                <a:latin typeface="Roboto" panose="02000000000000000000" pitchFamily="2" charset="0"/>
                <a:ea typeface="Roboto" panose="02000000000000000000" pitchFamily="2" charset="0"/>
                <a:cs typeface="Roboto" panose="02000000000000000000" pitchFamily="2" charset="0"/>
                <a:sym typeface="Roboto Medium"/>
              </a:rPr>
              <a:t>: Required to run JavaScript on the server and manage packages.</a:t>
            </a:r>
            <a:endParaRPr sz="1300" dirty="0">
              <a:solidFill>
                <a:srgbClr val="233E30"/>
              </a:solidFill>
              <a:latin typeface="Roboto" panose="02000000000000000000" pitchFamily="2" charset="0"/>
              <a:ea typeface="Roboto" panose="02000000000000000000" pitchFamily="2" charset="0"/>
              <a:cs typeface="Roboto" panose="02000000000000000000" pitchFamily="2" charset="0"/>
              <a:sym typeface="Roboto Medium"/>
            </a:endParaRPr>
          </a:p>
          <a:p>
            <a:pPr marL="342900" lvl="0" indent="-342900" algn="l" rtl="0">
              <a:spcBef>
                <a:spcPts val="0"/>
              </a:spcBef>
              <a:spcAft>
                <a:spcPts val="0"/>
              </a:spcAft>
              <a:buFont typeface="+mj-lt"/>
              <a:buAutoNum type="arabicPeriod"/>
            </a:pPr>
            <a:r>
              <a:rPr lang="en-GB" sz="1300" dirty="0">
                <a:solidFill>
                  <a:srgbClr val="233E30"/>
                </a:solidFill>
                <a:latin typeface="Roboto" panose="02000000000000000000" pitchFamily="2" charset="0"/>
                <a:ea typeface="Roboto" panose="02000000000000000000" pitchFamily="2" charset="0"/>
                <a:cs typeface="Roboto" panose="02000000000000000000" pitchFamily="2" charset="0"/>
                <a:sym typeface="Roboto Medium"/>
              </a:rPr>
              <a:t> </a:t>
            </a:r>
            <a:r>
              <a:rPr lang="en-GB" sz="1300" b="1" dirty="0" err="1">
                <a:solidFill>
                  <a:srgbClr val="233E30"/>
                </a:solidFill>
                <a:latin typeface="Roboto" panose="02000000000000000000" pitchFamily="2" charset="0"/>
                <a:ea typeface="Roboto" panose="02000000000000000000" pitchFamily="2" charset="0"/>
                <a:cs typeface="Roboto" panose="02000000000000000000" pitchFamily="2" charset="0"/>
                <a:sym typeface="Roboto"/>
              </a:rPr>
              <a:t>npm</a:t>
            </a:r>
            <a:r>
              <a:rPr lang="en-GB" sz="1300" b="1" dirty="0">
                <a:solidFill>
                  <a:srgbClr val="233E30"/>
                </a:solidFill>
                <a:latin typeface="Roboto" panose="02000000000000000000" pitchFamily="2" charset="0"/>
                <a:ea typeface="Roboto" panose="02000000000000000000" pitchFamily="2" charset="0"/>
                <a:cs typeface="Roboto" panose="02000000000000000000" pitchFamily="2" charset="0"/>
                <a:sym typeface="Roboto"/>
              </a:rPr>
              <a:t> or </a:t>
            </a:r>
            <a:r>
              <a:rPr lang="en-GB" sz="1300" dirty="0">
                <a:solidFill>
                  <a:srgbClr val="233E30"/>
                </a:solidFill>
                <a:latin typeface="Roboto" panose="02000000000000000000" pitchFamily="2" charset="0"/>
                <a:ea typeface="Roboto" panose="02000000000000000000" pitchFamily="2" charset="0"/>
                <a:cs typeface="Roboto" panose="02000000000000000000" pitchFamily="2" charset="0"/>
                <a:sym typeface="Roboto"/>
              </a:rPr>
              <a:t>Yarn</a:t>
            </a:r>
            <a:r>
              <a:rPr lang="en-GB" sz="1300" dirty="0">
                <a:solidFill>
                  <a:srgbClr val="233E30"/>
                </a:solidFill>
                <a:latin typeface="Roboto" panose="02000000000000000000" pitchFamily="2" charset="0"/>
                <a:ea typeface="Roboto" panose="02000000000000000000" pitchFamily="2" charset="0"/>
                <a:cs typeface="Roboto" panose="02000000000000000000" pitchFamily="2" charset="0"/>
                <a:sym typeface="Roboto Medium"/>
              </a:rPr>
              <a:t>: Package managers for installing React and its dependencies. </a:t>
            </a:r>
            <a:endParaRPr sz="1300" dirty="0">
              <a:solidFill>
                <a:srgbClr val="233E30"/>
              </a:solidFill>
              <a:latin typeface="Roboto" panose="02000000000000000000" pitchFamily="2" charset="0"/>
              <a:ea typeface="Roboto" panose="02000000000000000000" pitchFamily="2" charset="0"/>
              <a:cs typeface="Roboto" panose="02000000000000000000" pitchFamily="2" charset="0"/>
              <a:sym typeface="Roboto Medium"/>
            </a:endParaRPr>
          </a:p>
          <a:p>
            <a:pPr marL="342900" lvl="0" indent="-342900" algn="l" rtl="0">
              <a:spcBef>
                <a:spcPts val="0"/>
              </a:spcBef>
              <a:spcAft>
                <a:spcPts val="0"/>
              </a:spcAft>
              <a:buFont typeface="+mj-lt"/>
              <a:buAutoNum type="arabicPeriod"/>
            </a:pPr>
            <a:r>
              <a:rPr lang="en-GB" sz="1300" b="1" dirty="0">
                <a:solidFill>
                  <a:srgbClr val="233E30"/>
                </a:solidFill>
                <a:latin typeface="Roboto" panose="02000000000000000000" pitchFamily="2" charset="0"/>
                <a:ea typeface="Roboto" panose="02000000000000000000" pitchFamily="2" charset="0"/>
                <a:cs typeface="Roboto" panose="02000000000000000000" pitchFamily="2" charset="0"/>
                <a:sym typeface="Roboto"/>
              </a:rPr>
              <a:t>Create React App</a:t>
            </a:r>
            <a:r>
              <a:rPr lang="en-GB" sz="1300" dirty="0">
                <a:solidFill>
                  <a:srgbClr val="233E30"/>
                </a:solidFill>
                <a:latin typeface="Roboto" panose="02000000000000000000" pitchFamily="2" charset="0"/>
                <a:ea typeface="Roboto" panose="02000000000000000000" pitchFamily="2" charset="0"/>
                <a:cs typeface="Roboto" panose="02000000000000000000" pitchFamily="2" charset="0"/>
                <a:sym typeface="Roboto Medium"/>
              </a:rPr>
              <a:t>: A command-line tool to set up a new React project with a single command.</a:t>
            </a:r>
            <a:endParaRPr sz="1300" dirty="0">
              <a:solidFill>
                <a:srgbClr val="233E30"/>
              </a:solidFill>
              <a:latin typeface="Roboto" panose="02000000000000000000" pitchFamily="2" charset="0"/>
              <a:ea typeface="Roboto" panose="02000000000000000000" pitchFamily="2" charset="0"/>
              <a:cs typeface="Roboto" panose="02000000000000000000" pitchFamily="2" charset="0"/>
              <a:sym typeface="Roboto Medium"/>
            </a:endParaRPr>
          </a:p>
        </p:txBody>
      </p:sp>
      <p:sp>
        <p:nvSpPr>
          <p:cNvPr id="1576" name="Google Shape;1576;p146"/>
          <p:cNvSpPr txBox="1">
            <a:spLocks noGrp="1"/>
          </p:cNvSpPr>
          <p:nvPr>
            <p:ph type="body" idx="2"/>
          </p:nvPr>
        </p:nvSpPr>
        <p:spPr>
          <a:xfrm>
            <a:off x="5226525" y="1899000"/>
            <a:ext cx="3243300" cy="23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dirty="0">
                <a:solidFill>
                  <a:srgbClr val="233E30"/>
                </a:solidFill>
                <a:latin typeface="Roboto Medium"/>
                <a:ea typeface="Roboto Medium"/>
                <a:cs typeface="Roboto Medium"/>
                <a:sym typeface="Roboto Medium"/>
              </a:rPr>
              <a:t>Follow these steps to set up your React development environment: </a:t>
            </a:r>
            <a:endParaRPr sz="1300" dirty="0">
              <a:solidFill>
                <a:srgbClr val="233E30"/>
              </a:solidFill>
              <a:latin typeface="Roboto Medium"/>
              <a:ea typeface="Roboto Medium"/>
              <a:cs typeface="Roboto Medium"/>
              <a:sym typeface="Roboto Medium"/>
            </a:endParaRPr>
          </a:p>
          <a:p>
            <a:pPr marL="0" lvl="0" indent="0" algn="l" rtl="0">
              <a:spcBef>
                <a:spcPts val="0"/>
              </a:spcBef>
              <a:spcAft>
                <a:spcPts val="0"/>
              </a:spcAft>
              <a:buNone/>
            </a:pPr>
            <a:r>
              <a:rPr lang="en-GB" sz="1300" dirty="0">
                <a:solidFill>
                  <a:srgbClr val="233E30"/>
                </a:solidFill>
                <a:latin typeface="Roboto Medium"/>
                <a:ea typeface="Roboto Medium"/>
                <a:cs typeface="Roboto Medium"/>
                <a:sym typeface="Roboto Medium"/>
              </a:rPr>
              <a:t>- Install </a:t>
            </a:r>
            <a:r>
              <a:rPr lang="en-GB" sz="1300" dirty="0">
                <a:solidFill>
                  <a:srgbClr val="233E30"/>
                </a:solidFill>
                <a:latin typeface="Roboto"/>
                <a:ea typeface="Roboto"/>
                <a:cs typeface="Roboto"/>
                <a:sym typeface="Roboto"/>
              </a:rPr>
              <a:t>Node.js</a:t>
            </a:r>
            <a:r>
              <a:rPr lang="en-GB" sz="1300" dirty="0">
                <a:solidFill>
                  <a:srgbClr val="233E30"/>
                </a:solidFill>
                <a:latin typeface="Roboto Medium"/>
                <a:ea typeface="Roboto Medium"/>
                <a:cs typeface="Roboto Medium"/>
                <a:sym typeface="Roboto Medium"/>
              </a:rPr>
              <a:t> from the official website. </a:t>
            </a:r>
            <a:endParaRPr sz="1300" dirty="0">
              <a:solidFill>
                <a:srgbClr val="233E30"/>
              </a:solidFill>
              <a:latin typeface="Roboto Medium"/>
              <a:ea typeface="Roboto Medium"/>
              <a:cs typeface="Roboto Medium"/>
              <a:sym typeface="Roboto Medium"/>
            </a:endParaRPr>
          </a:p>
          <a:p>
            <a:pPr marL="0" lvl="0" indent="0" algn="l" rtl="0">
              <a:spcBef>
                <a:spcPts val="0"/>
              </a:spcBef>
              <a:spcAft>
                <a:spcPts val="0"/>
              </a:spcAft>
              <a:buNone/>
            </a:pPr>
            <a:r>
              <a:rPr lang="en-GB" sz="1300" dirty="0">
                <a:solidFill>
                  <a:srgbClr val="233E30"/>
                </a:solidFill>
                <a:latin typeface="Roboto Medium"/>
                <a:ea typeface="Roboto Medium"/>
                <a:cs typeface="Roboto Medium"/>
                <a:sym typeface="Roboto Medium"/>
              </a:rPr>
              <a:t>- Open a terminal and run: </a:t>
            </a:r>
            <a:r>
              <a:rPr lang="en-GB" sz="1300" dirty="0" err="1">
                <a:solidFill>
                  <a:srgbClr val="233E30"/>
                </a:solidFill>
                <a:latin typeface="Source Code Pro" panose="020B0509030403020204" pitchFamily="49" charset="0"/>
                <a:ea typeface="Source Code Pro" panose="020B0509030403020204" pitchFamily="49" charset="0"/>
                <a:cs typeface="Roboto Medium"/>
                <a:sym typeface="Roboto Medium"/>
              </a:rPr>
              <a:t>npx</a:t>
            </a:r>
            <a:r>
              <a:rPr lang="en-GB" sz="1300" dirty="0">
                <a:solidFill>
                  <a:srgbClr val="233E30"/>
                </a:solidFill>
                <a:latin typeface="Source Code Pro" panose="020B0509030403020204" pitchFamily="49" charset="0"/>
                <a:ea typeface="Source Code Pro" panose="020B0509030403020204" pitchFamily="49" charset="0"/>
                <a:cs typeface="Roboto Medium"/>
                <a:sym typeface="Roboto Medium"/>
              </a:rPr>
              <a:t> create-react-app my-app. </a:t>
            </a:r>
            <a:endParaRPr sz="1300" dirty="0">
              <a:solidFill>
                <a:srgbClr val="233E30"/>
              </a:solidFill>
              <a:latin typeface="Source Code Pro" panose="020B0509030403020204" pitchFamily="49" charset="0"/>
              <a:ea typeface="Source Code Pro" panose="020B0509030403020204" pitchFamily="49" charset="0"/>
              <a:cs typeface="Roboto Medium"/>
              <a:sym typeface="Roboto Medium"/>
            </a:endParaRPr>
          </a:p>
          <a:p>
            <a:pPr marL="0" lvl="0" indent="0" algn="l" rtl="0">
              <a:spcBef>
                <a:spcPts val="0"/>
              </a:spcBef>
              <a:spcAft>
                <a:spcPts val="0"/>
              </a:spcAft>
              <a:buNone/>
            </a:pPr>
            <a:r>
              <a:rPr lang="en-GB" sz="1300" dirty="0">
                <a:solidFill>
                  <a:srgbClr val="233E30"/>
                </a:solidFill>
                <a:latin typeface="Roboto Medium"/>
                <a:ea typeface="Roboto Medium"/>
                <a:cs typeface="Roboto Medium"/>
                <a:sym typeface="Roboto Medium"/>
              </a:rPr>
              <a:t>- Navigate to the project directory and start the development server using: </a:t>
            </a:r>
            <a:r>
              <a:rPr lang="en-GB" sz="1300" dirty="0" err="1">
                <a:solidFill>
                  <a:srgbClr val="233E30"/>
                </a:solidFill>
                <a:latin typeface="Source Code Pro" panose="020B0509030403020204" pitchFamily="49" charset="0"/>
                <a:ea typeface="Source Code Pro" panose="020B0509030403020204" pitchFamily="49" charset="0"/>
                <a:cs typeface="Roboto Medium"/>
                <a:sym typeface="Roboto Medium"/>
              </a:rPr>
              <a:t>npm</a:t>
            </a:r>
            <a:r>
              <a:rPr lang="en-GB" sz="1300" dirty="0">
                <a:solidFill>
                  <a:srgbClr val="233E30"/>
                </a:solidFill>
                <a:latin typeface="Source Code Pro" panose="020B0509030403020204" pitchFamily="49" charset="0"/>
                <a:ea typeface="Source Code Pro" panose="020B0509030403020204" pitchFamily="49" charset="0"/>
                <a:cs typeface="Roboto Medium"/>
                <a:sym typeface="Roboto Medium"/>
              </a:rPr>
              <a:t> start.</a:t>
            </a:r>
            <a:endParaRPr sz="1300" dirty="0">
              <a:solidFill>
                <a:srgbClr val="233E30"/>
              </a:solidFill>
              <a:latin typeface="Source Code Pro" panose="020B0509030403020204" pitchFamily="49" charset="0"/>
              <a:ea typeface="Source Code Pro" panose="020B0509030403020204" pitchFamily="49" charset="0"/>
              <a:cs typeface="Roboto Medium"/>
              <a:sym typeface="Roboto Medium"/>
            </a:endParaRPr>
          </a:p>
        </p:txBody>
      </p:sp>
      <p:sp>
        <p:nvSpPr>
          <p:cNvPr id="1577" name="Google Shape;1577;p146"/>
          <p:cNvSpPr txBox="1">
            <a:spLocks noGrp="1"/>
          </p:cNvSpPr>
          <p:nvPr>
            <p:ph type="subTitle" idx="3"/>
          </p:nvPr>
        </p:nvSpPr>
        <p:spPr>
          <a:xfrm>
            <a:off x="566250" y="1406475"/>
            <a:ext cx="3243300" cy="4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6A6846"/>
                </a:solidFill>
                <a:latin typeface="Fira Sans SemiBold"/>
                <a:ea typeface="Fira Sans SemiBold"/>
                <a:cs typeface="Fira Sans SemiBold"/>
                <a:sym typeface="Fira Sans SemiBold"/>
              </a:rPr>
              <a:t>Essential Tools and Libraries</a:t>
            </a:r>
            <a:endParaRPr dirty="0">
              <a:solidFill>
                <a:srgbClr val="6A6846"/>
              </a:solidFill>
              <a:latin typeface="Fira Sans SemiBold"/>
              <a:ea typeface="Fira Sans SemiBold"/>
              <a:cs typeface="Fira Sans SemiBold"/>
              <a:sym typeface="Fira Sans SemiBold"/>
            </a:endParaRPr>
          </a:p>
        </p:txBody>
      </p:sp>
      <p:sp>
        <p:nvSpPr>
          <p:cNvPr id="1578" name="Google Shape;1578;p146"/>
          <p:cNvSpPr txBox="1">
            <a:spLocks noGrp="1"/>
          </p:cNvSpPr>
          <p:nvPr>
            <p:ph type="subTitle" idx="4"/>
          </p:nvPr>
        </p:nvSpPr>
        <p:spPr>
          <a:xfrm>
            <a:off x="5226525" y="1382475"/>
            <a:ext cx="3243300" cy="47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6A6846"/>
                </a:solidFill>
                <a:latin typeface="Fira Sans SemiBold"/>
                <a:ea typeface="Fira Sans SemiBold"/>
                <a:cs typeface="Fira Sans SemiBold"/>
                <a:sym typeface="Fira Sans SemiBold"/>
              </a:rPr>
              <a:t>Step-by-Step Guidance</a:t>
            </a:r>
            <a:endParaRPr>
              <a:solidFill>
                <a:srgbClr val="6A6846"/>
              </a:solidFill>
              <a:latin typeface="Fira Sans SemiBold"/>
              <a:ea typeface="Fira Sans SemiBold"/>
              <a:cs typeface="Fira Sans SemiBold"/>
              <a:sym typeface="Fira Sa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82"/>
        <p:cNvGrpSpPr/>
        <p:nvPr/>
      </p:nvGrpSpPr>
      <p:grpSpPr>
        <a:xfrm>
          <a:off x="0" y="0"/>
          <a:ext cx="0" cy="0"/>
          <a:chOff x="0" y="0"/>
          <a:chExt cx="0" cy="0"/>
        </a:xfrm>
      </p:grpSpPr>
      <p:sp>
        <p:nvSpPr>
          <p:cNvPr id="1583" name="Google Shape;1583;p147"/>
          <p:cNvSpPr txBox="1">
            <a:spLocks noGrp="1"/>
          </p:cNvSpPr>
          <p:nvPr>
            <p:ph type="title"/>
          </p:nvPr>
        </p:nvSpPr>
        <p:spPr>
          <a:xfrm>
            <a:off x="4651550" y="445025"/>
            <a:ext cx="4093500" cy="503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solidFill>
                  <a:srgbClr val="000000"/>
                </a:solidFill>
                <a:latin typeface="Arial"/>
                <a:ea typeface="Arial"/>
                <a:cs typeface="Arial"/>
                <a:sym typeface="Arial"/>
              </a:rPr>
              <a:t>What is Vite?</a:t>
            </a:r>
            <a:endParaRPr>
              <a:solidFill>
                <a:srgbClr val="000000"/>
              </a:solidFill>
              <a:latin typeface="Arial"/>
              <a:ea typeface="Arial"/>
              <a:cs typeface="Arial"/>
              <a:sym typeface="Arial"/>
            </a:endParaRPr>
          </a:p>
          <a:p>
            <a:pPr marL="0" lvl="0" indent="0" algn="l" rtl="0">
              <a:spcBef>
                <a:spcPts val="1200"/>
              </a:spcBef>
              <a:spcAft>
                <a:spcPts val="0"/>
              </a:spcAft>
              <a:buNone/>
            </a:pPr>
            <a:endParaRPr sz="2600"/>
          </a:p>
        </p:txBody>
      </p:sp>
      <p:sp>
        <p:nvSpPr>
          <p:cNvPr id="1584" name="Google Shape;1584;p147"/>
          <p:cNvSpPr txBox="1">
            <a:spLocks noGrp="1"/>
          </p:cNvSpPr>
          <p:nvPr>
            <p:ph type="body" idx="1"/>
          </p:nvPr>
        </p:nvSpPr>
        <p:spPr>
          <a:xfrm>
            <a:off x="4651550" y="1077925"/>
            <a:ext cx="3986700" cy="32805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 modern build tool and development server  </a:t>
            </a:r>
            <a:endParaRPr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120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Created by Evan You (creator of </a:t>
            </a:r>
            <a:r>
              <a:rPr lang="en-GB" dirty="0" err="1">
                <a:latin typeface="Roboto" panose="02000000000000000000" pitchFamily="2" charset="0"/>
                <a:ea typeface="Roboto" panose="02000000000000000000" pitchFamily="2" charset="0"/>
                <a:cs typeface="Roboto" panose="02000000000000000000" pitchFamily="2" charset="0"/>
              </a:rPr>
              <a:t>Vue.js</a:t>
            </a: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120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Lightning-fast startup using native ES Modules  </a:t>
            </a:r>
            <a:endParaRPr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120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Optimized for frameworks like React, Vue, Svelte  </a:t>
            </a:r>
            <a:endParaRPr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120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Replaces Create React App for many developers</a:t>
            </a:r>
            <a:endParaRPr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1200"/>
              </a:spcBef>
              <a:spcAft>
                <a:spcPts val="1200"/>
              </a:spcAft>
              <a:buNone/>
            </a:pPr>
            <a:endParaRPr dirty="0">
              <a:latin typeface="Roboto" panose="02000000000000000000" pitchFamily="2" charset="0"/>
              <a:ea typeface="Roboto" panose="02000000000000000000" pitchFamily="2" charset="0"/>
              <a:cs typeface="Roboto" panose="02000000000000000000" pitchFamily="2" charset="0"/>
            </a:endParaRPr>
          </a:p>
        </p:txBody>
      </p:sp>
      <p:pic>
        <p:nvPicPr>
          <p:cNvPr id="1585" name="Google Shape;1585;p147"/>
          <p:cNvPicPr preferRelativeResize="0">
            <a:picLocks noGrp="1"/>
          </p:cNvPicPr>
          <p:nvPr>
            <p:ph type="pic" idx="2"/>
          </p:nvPr>
        </p:nvPicPr>
        <p:blipFill rotWithShape="1">
          <a:blip r:embed="rId3">
            <a:alphaModFix/>
          </a:blip>
          <a:srcRect t="-59478" b="-57676"/>
          <a:stretch/>
        </p:blipFill>
        <p:spPr>
          <a:xfrm>
            <a:off x="0" y="2"/>
            <a:ext cx="4166702" cy="51008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589"/>
        <p:cNvGrpSpPr/>
        <p:nvPr/>
      </p:nvGrpSpPr>
      <p:grpSpPr>
        <a:xfrm>
          <a:off x="0" y="0"/>
          <a:ext cx="0" cy="0"/>
          <a:chOff x="0" y="0"/>
          <a:chExt cx="0" cy="0"/>
        </a:xfrm>
      </p:grpSpPr>
      <p:sp>
        <p:nvSpPr>
          <p:cNvPr id="1590" name="Google Shape;1590;p148"/>
          <p:cNvSpPr txBox="1">
            <a:spLocks noGrp="1"/>
          </p:cNvSpPr>
          <p:nvPr>
            <p:ph type="title"/>
          </p:nvPr>
        </p:nvSpPr>
        <p:spPr>
          <a:xfrm>
            <a:off x="566250" y="445025"/>
            <a:ext cx="81789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8170F"/>
                </a:solidFill>
                <a:latin typeface="Krona One"/>
                <a:ea typeface="Krona One"/>
                <a:cs typeface="Krona One"/>
                <a:sym typeface="Krona One"/>
              </a:rPr>
              <a:t>Setting Up React: </a:t>
            </a:r>
            <a:endParaRPr>
              <a:solidFill>
                <a:srgbClr val="08170F"/>
              </a:solidFill>
              <a:latin typeface="Krona One"/>
              <a:ea typeface="Krona One"/>
              <a:cs typeface="Krona One"/>
              <a:sym typeface="Krona One"/>
            </a:endParaRPr>
          </a:p>
        </p:txBody>
      </p:sp>
      <p:sp>
        <p:nvSpPr>
          <p:cNvPr id="1591" name="Google Shape;1591;p148"/>
          <p:cNvSpPr txBox="1">
            <a:spLocks noGrp="1"/>
          </p:cNvSpPr>
          <p:nvPr>
            <p:ph type="body" idx="1"/>
          </p:nvPr>
        </p:nvSpPr>
        <p:spPr>
          <a:xfrm>
            <a:off x="4903600" y="1238850"/>
            <a:ext cx="3986700" cy="3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dirty="0">
                <a:solidFill>
                  <a:srgbClr val="233E30"/>
                </a:solidFill>
                <a:latin typeface="Roboto"/>
                <a:ea typeface="Roboto"/>
                <a:cs typeface="Roboto"/>
                <a:sym typeface="Roboto"/>
              </a:rPr>
              <a:t>Using </a:t>
            </a:r>
            <a:r>
              <a:rPr lang="en-GB" sz="1700" b="1" dirty="0">
                <a:solidFill>
                  <a:srgbClr val="233E30"/>
                </a:solidFill>
                <a:latin typeface="Roboto"/>
                <a:ea typeface="Roboto"/>
                <a:cs typeface="Roboto"/>
                <a:sym typeface="Roboto"/>
              </a:rPr>
              <a:t>Vite</a:t>
            </a:r>
            <a:r>
              <a:rPr lang="en-GB" sz="1700" dirty="0">
                <a:solidFill>
                  <a:srgbClr val="233E30"/>
                </a:solidFill>
                <a:latin typeface="Roboto"/>
                <a:ea typeface="Roboto"/>
                <a:cs typeface="Roboto"/>
                <a:sym typeface="Roboto"/>
              </a:rPr>
              <a:t>. </a:t>
            </a:r>
            <a:endParaRPr sz="1700" dirty="0">
              <a:solidFill>
                <a:srgbClr val="233E30"/>
              </a:solidFill>
              <a:latin typeface="Roboto"/>
              <a:ea typeface="Roboto"/>
              <a:cs typeface="Roboto"/>
              <a:sym typeface="Roboto"/>
            </a:endParaRPr>
          </a:p>
          <a:p>
            <a:pPr marL="0" lvl="0" indent="0" algn="l" rtl="0">
              <a:spcBef>
                <a:spcPts val="1200"/>
              </a:spcBef>
              <a:spcAft>
                <a:spcPts val="0"/>
              </a:spcAft>
              <a:buNone/>
            </a:pPr>
            <a:r>
              <a:rPr lang="en-GB" sz="1700" dirty="0">
                <a:solidFill>
                  <a:srgbClr val="233E30"/>
                </a:solidFill>
                <a:latin typeface="Roboto"/>
                <a:ea typeface="Roboto"/>
                <a:cs typeface="Roboto"/>
                <a:sym typeface="Roboto"/>
              </a:rPr>
              <a:t>To create the app run: </a:t>
            </a:r>
            <a:endParaRPr sz="1700" dirty="0">
              <a:solidFill>
                <a:srgbClr val="233E30"/>
              </a:solidFill>
              <a:latin typeface="Roboto"/>
              <a:ea typeface="Roboto"/>
              <a:cs typeface="Roboto"/>
              <a:sym typeface="Roboto"/>
            </a:endParaRPr>
          </a:p>
          <a:p>
            <a:pPr marL="0" lvl="0" indent="0" algn="l" rtl="0">
              <a:spcBef>
                <a:spcPts val="1200"/>
              </a:spcBef>
              <a:spcAft>
                <a:spcPts val="0"/>
              </a:spcAft>
              <a:buNone/>
            </a:pPr>
            <a:r>
              <a:rPr lang="en-GB" dirty="0" err="1">
                <a:solidFill>
                  <a:srgbClr val="233E30"/>
                </a:solidFill>
                <a:latin typeface="Source Code Pro"/>
                <a:ea typeface="Source Code Pro"/>
                <a:cs typeface="Source Code Pro"/>
                <a:sym typeface="Source Code Pro"/>
              </a:rPr>
              <a:t>npm</a:t>
            </a:r>
            <a:r>
              <a:rPr lang="en-GB" dirty="0">
                <a:solidFill>
                  <a:srgbClr val="233E30"/>
                </a:solidFill>
                <a:latin typeface="Source Code Pro"/>
                <a:ea typeface="Source Code Pro"/>
                <a:cs typeface="Source Code Pro"/>
                <a:sym typeface="Source Code Pro"/>
              </a:rPr>
              <a:t> create </a:t>
            </a:r>
            <a:r>
              <a:rPr lang="en-GB" dirty="0" err="1">
                <a:solidFill>
                  <a:srgbClr val="233E30"/>
                </a:solidFill>
                <a:latin typeface="Source Code Pro"/>
                <a:ea typeface="Source Code Pro"/>
                <a:cs typeface="Source Code Pro"/>
                <a:sym typeface="Source Code Pro"/>
              </a:rPr>
              <a:t>vite@latest</a:t>
            </a:r>
            <a:r>
              <a:rPr lang="en-GB" dirty="0">
                <a:solidFill>
                  <a:srgbClr val="233E30"/>
                </a:solidFill>
                <a:latin typeface="Source Code Pro"/>
                <a:ea typeface="Source Code Pro"/>
                <a:cs typeface="Source Code Pro"/>
                <a:sym typeface="Source Code Pro"/>
              </a:rPr>
              <a:t> my-app --template react. </a:t>
            </a:r>
            <a:endParaRPr dirty="0">
              <a:solidFill>
                <a:srgbClr val="233E30"/>
              </a:solidFill>
              <a:latin typeface="Source Code Pro"/>
              <a:ea typeface="Source Code Pro"/>
              <a:cs typeface="Source Code Pro"/>
              <a:sym typeface="Source Code Pro"/>
            </a:endParaRPr>
          </a:p>
          <a:p>
            <a:pPr marL="0" lvl="0" indent="0" algn="l" rtl="0">
              <a:spcBef>
                <a:spcPts val="1200"/>
              </a:spcBef>
              <a:spcAft>
                <a:spcPts val="0"/>
              </a:spcAft>
              <a:buNone/>
            </a:pPr>
            <a:r>
              <a:rPr lang="en-GB" sz="1700" dirty="0">
                <a:solidFill>
                  <a:srgbClr val="233E30"/>
                </a:solidFill>
                <a:latin typeface="Roboto"/>
                <a:ea typeface="Roboto"/>
                <a:cs typeface="Roboto"/>
                <a:sym typeface="Roboto"/>
              </a:rPr>
              <a:t>To Install dependencies run: </a:t>
            </a:r>
            <a:endParaRPr sz="1700" dirty="0">
              <a:solidFill>
                <a:srgbClr val="233E30"/>
              </a:solidFill>
              <a:latin typeface="Roboto"/>
              <a:ea typeface="Roboto"/>
              <a:cs typeface="Roboto"/>
              <a:sym typeface="Roboto"/>
            </a:endParaRPr>
          </a:p>
          <a:p>
            <a:pPr marL="0" lvl="0" indent="0" algn="l" rtl="0">
              <a:spcBef>
                <a:spcPts val="1200"/>
              </a:spcBef>
              <a:spcAft>
                <a:spcPts val="0"/>
              </a:spcAft>
              <a:buNone/>
            </a:pPr>
            <a:r>
              <a:rPr lang="en-GB" dirty="0" err="1">
                <a:solidFill>
                  <a:srgbClr val="233E30"/>
                </a:solidFill>
                <a:latin typeface="Source Code Pro"/>
                <a:ea typeface="Source Code Pro"/>
                <a:cs typeface="Source Code Pro"/>
                <a:sym typeface="Source Code Pro"/>
              </a:rPr>
              <a:t>npm</a:t>
            </a:r>
            <a:r>
              <a:rPr lang="en-GB" dirty="0">
                <a:solidFill>
                  <a:srgbClr val="233E30"/>
                </a:solidFill>
                <a:latin typeface="Source Code Pro"/>
                <a:ea typeface="Source Code Pro"/>
                <a:cs typeface="Source Code Pro"/>
                <a:sym typeface="Source Code Pro"/>
              </a:rPr>
              <a:t> install.</a:t>
            </a:r>
            <a:r>
              <a:rPr lang="en-GB" dirty="0">
                <a:solidFill>
                  <a:srgbClr val="233E30"/>
                </a:solidFill>
                <a:latin typeface="Roboto"/>
                <a:ea typeface="Roboto"/>
                <a:cs typeface="Roboto"/>
                <a:sym typeface="Roboto"/>
              </a:rPr>
              <a:t> </a:t>
            </a:r>
            <a:endParaRPr dirty="0">
              <a:solidFill>
                <a:srgbClr val="233E30"/>
              </a:solidFill>
              <a:latin typeface="Roboto"/>
              <a:ea typeface="Roboto"/>
              <a:cs typeface="Roboto"/>
              <a:sym typeface="Roboto"/>
            </a:endParaRPr>
          </a:p>
          <a:p>
            <a:pPr marL="0" lvl="0" indent="0" algn="l" rtl="0">
              <a:spcBef>
                <a:spcPts val="1200"/>
              </a:spcBef>
              <a:spcAft>
                <a:spcPts val="0"/>
              </a:spcAft>
              <a:buNone/>
            </a:pPr>
            <a:r>
              <a:rPr lang="en-GB" sz="1700" dirty="0">
                <a:solidFill>
                  <a:srgbClr val="233E30"/>
                </a:solidFill>
                <a:latin typeface="Roboto"/>
                <a:ea typeface="Roboto"/>
                <a:cs typeface="Roboto"/>
                <a:sym typeface="Roboto"/>
              </a:rPr>
              <a:t>To lunch your react App run:</a:t>
            </a:r>
            <a:r>
              <a:rPr lang="en-GB" sz="1700" dirty="0">
                <a:solidFill>
                  <a:srgbClr val="233E30"/>
                </a:solidFill>
                <a:latin typeface="Source Code Pro"/>
                <a:ea typeface="Source Code Pro"/>
                <a:cs typeface="Source Code Pro"/>
                <a:sym typeface="Source Code Pro"/>
              </a:rPr>
              <a:t> </a:t>
            </a:r>
            <a:endParaRPr sz="1700" dirty="0">
              <a:solidFill>
                <a:srgbClr val="233E30"/>
              </a:solidFill>
              <a:latin typeface="Source Code Pro"/>
              <a:ea typeface="Source Code Pro"/>
              <a:cs typeface="Source Code Pro"/>
              <a:sym typeface="Source Code Pro"/>
            </a:endParaRPr>
          </a:p>
          <a:p>
            <a:pPr marL="0" lvl="0" indent="0" algn="l" rtl="0">
              <a:spcBef>
                <a:spcPts val="1200"/>
              </a:spcBef>
              <a:spcAft>
                <a:spcPts val="1200"/>
              </a:spcAft>
              <a:buNone/>
            </a:pPr>
            <a:r>
              <a:rPr lang="en-GB" dirty="0" err="1">
                <a:solidFill>
                  <a:srgbClr val="233E30"/>
                </a:solidFill>
                <a:latin typeface="Source Code Pro"/>
                <a:ea typeface="Source Code Pro"/>
                <a:cs typeface="Source Code Pro"/>
                <a:sym typeface="Source Code Pro"/>
              </a:rPr>
              <a:t>npm</a:t>
            </a:r>
            <a:r>
              <a:rPr lang="en-GB" dirty="0">
                <a:solidFill>
                  <a:srgbClr val="233E30"/>
                </a:solidFill>
                <a:latin typeface="Source Code Pro"/>
                <a:ea typeface="Source Code Pro"/>
                <a:cs typeface="Source Code Pro"/>
                <a:sym typeface="Source Code Pro"/>
              </a:rPr>
              <a:t> run dev.</a:t>
            </a:r>
            <a:endParaRPr dirty="0">
              <a:solidFill>
                <a:srgbClr val="233E30"/>
              </a:solidFill>
              <a:latin typeface="Source Code Pro"/>
              <a:ea typeface="Source Code Pro"/>
              <a:cs typeface="Source Code Pro"/>
              <a:sym typeface="Source Code Pro"/>
            </a:endParaRPr>
          </a:p>
        </p:txBody>
      </p:sp>
      <p:sp>
        <p:nvSpPr>
          <p:cNvPr id="1592" name="Google Shape;1592;p148"/>
          <p:cNvSpPr txBox="1">
            <a:spLocks noGrp="1"/>
          </p:cNvSpPr>
          <p:nvPr>
            <p:ph type="body" idx="1"/>
          </p:nvPr>
        </p:nvSpPr>
        <p:spPr>
          <a:xfrm>
            <a:off x="513425" y="1238849"/>
            <a:ext cx="3986700" cy="36822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233E30"/>
                </a:solidFill>
                <a:latin typeface="Roboto Medium"/>
                <a:ea typeface="Roboto Medium"/>
                <a:cs typeface="Roboto Medium"/>
                <a:sym typeface="Roboto Medium"/>
              </a:rPr>
              <a:t>Using </a:t>
            </a:r>
            <a:r>
              <a:rPr lang="en-GB" b="1" dirty="0">
                <a:solidFill>
                  <a:srgbClr val="233E30"/>
                </a:solidFill>
                <a:latin typeface="Roboto"/>
                <a:ea typeface="Roboto"/>
                <a:cs typeface="Roboto"/>
                <a:sym typeface="Roboto"/>
              </a:rPr>
              <a:t>Create project:</a:t>
            </a:r>
            <a:endParaRPr b="1" dirty="0">
              <a:solidFill>
                <a:srgbClr val="233E30"/>
              </a:solidFill>
              <a:latin typeface="Roboto"/>
              <a:ea typeface="Roboto"/>
              <a:cs typeface="Roboto"/>
              <a:sym typeface="Roboto"/>
            </a:endParaRPr>
          </a:p>
          <a:p>
            <a:pPr marL="0" lvl="0" indent="0" algn="l" rtl="0">
              <a:spcBef>
                <a:spcPts val="1200"/>
              </a:spcBef>
              <a:spcAft>
                <a:spcPts val="0"/>
              </a:spcAft>
              <a:buNone/>
            </a:pPr>
            <a:r>
              <a:rPr lang="en-GB" dirty="0">
                <a:solidFill>
                  <a:srgbClr val="233E30"/>
                </a:solidFill>
                <a:latin typeface="Roboto Medium"/>
                <a:ea typeface="Roboto Medium"/>
                <a:cs typeface="Roboto Medium"/>
                <a:sym typeface="Roboto Medium"/>
              </a:rPr>
              <a:t>This is a powerful tool that allows you to quickly set up a new React project with all the necessary configurations and dependencies. To get started, simply run the following command in your terminal: </a:t>
            </a:r>
            <a:endParaRPr dirty="0">
              <a:solidFill>
                <a:srgbClr val="233E30"/>
              </a:solidFill>
              <a:latin typeface="Roboto Medium"/>
              <a:ea typeface="Roboto Medium"/>
              <a:cs typeface="Roboto Medium"/>
              <a:sym typeface="Roboto Medium"/>
            </a:endParaRPr>
          </a:p>
          <a:p>
            <a:pPr marL="457200" lvl="0" indent="0" algn="l" rtl="0">
              <a:spcBef>
                <a:spcPts val="1200"/>
              </a:spcBef>
              <a:spcAft>
                <a:spcPts val="0"/>
              </a:spcAft>
              <a:buNone/>
            </a:pPr>
            <a:r>
              <a:rPr lang="en-GB" dirty="0" err="1">
                <a:solidFill>
                  <a:srgbClr val="233E30"/>
                </a:solidFill>
                <a:latin typeface="Source Code Pro"/>
                <a:ea typeface="Source Code Pro"/>
                <a:cs typeface="Source Code Pro"/>
                <a:sym typeface="Source Code Pro"/>
              </a:rPr>
              <a:t>npx</a:t>
            </a:r>
            <a:r>
              <a:rPr lang="en-GB" dirty="0">
                <a:solidFill>
                  <a:srgbClr val="233E30"/>
                </a:solidFill>
                <a:latin typeface="Source Code Pro"/>
                <a:ea typeface="Source Code Pro"/>
                <a:cs typeface="Source Code Pro"/>
                <a:sym typeface="Source Code Pro"/>
              </a:rPr>
              <a:t> create-react-app my-app</a:t>
            </a:r>
            <a:endParaRPr dirty="0">
              <a:solidFill>
                <a:srgbClr val="233E30"/>
              </a:solidFill>
              <a:latin typeface="Source Code Pro"/>
              <a:ea typeface="Source Code Pro"/>
              <a:cs typeface="Source Code Pro"/>
              <a:sym typeface="Source Code Pro"/>
            </a:endParaRPr>
          </a:p>
          <a:p>
            <a:pPr marL="914400" lvl="1" indent="-298450" algn="l" rtl="0">
              <a:spcBef>
                <a:spcPts val="1200"/>
              </a:spcBef>
              <a:spcAft>
                <a:spcPts val="0"/>
              </a:spcAft>
              <a:buClr>
                <a:srgbClr val="233E30"/>
              </a:buClr>
              <a:buSzPts val="1100"/>
              <a:buFont typeface="Source Code Pro"/>
              <a:buChar char="✓"/>
            </a:pPr>
            <a:r>
              <a:rPr lang="en-GB" dirty="0">
                <a:solidFill>
                  <a:srgbClr val="233E30"/>
                </a:solidFill>
                <a:latin typeface="Source Code Pro"/>
                <a:ea typeface="Source Code Pro"/>
                <a:cs typeface="Source Code Pro"/>
                <a:sym typeface="Source Code Pro"/>
              </a:rPr>
              <a:t>Navigate into your project directory and start the development server by executing:</a:t>
            </a:r>
            <a:endParaRPr dirty="0">
              <a:solidFill>
                <a:srgbClr val="233E30"/>
              </a:solidFill>
              <a:latin typeface="Source Code Pro"/>
              <a:ea typeface="Source Code Pro"/>
              <a:cs typeface="Source Code Pro"/>
              <a:sym typeface="Source Code Pro"/>
            </a:endParaRPr>
          </a:p>
          <a:p>
            <a:pPr marL="457200" lvl="0" indent="0" algn="l" rtl="0">
              <a:spcBef>
                <a:spcPts val="1200"/>
              </a:spcBef>
              <a:spcAft>
                <a:spcPts val="0"/>
              </a:spcAft>
              <a:buNone/>
            </a:pPr>
            <a:r>
              <a:rPr lang="en-GB" dirty="0">
                <a:solidFill>
                  <a:srgbClr val="233E30"/>
                </a:solidFill>
                <a:latin typeface="Source Code Pro"/>
                <a:ea typeface="Source Code Pro"/>
                <a:cs typeface="Source Code Pro"/>
                <a:sym typeface="Source Code Pro"/>
              </a:rPr>
              <a:t> </a:t>
            </a:r>
            <a:r>
              <a:rPr lang="en-GB" dirty="0" err="1">
                <a:solidFill>
                  <a:srgbClr val="233E30"/>
                </a:solidFill>
                <a:latin typeface="Source Code Pro"/>
                <a:ea typeface="Source Code Pro"/>
                <a:cs typeface="Source Code Pro"/>
                <a:sym typeface="Source Code Pro"/>
              </a:rPr>
              <a:t>npm</a:t>
            </a:r>
            <a:r>
              <a:rPr lang="en-GB" dirty="0">
                <a:solidFill>
                  <a:srgbClr val="233E30"/>
                </a:solidFill>
                <a:latin typeface="Source Code Pro"/>
                <a:ea typeface="Source Code Pro"/>
                <a:cs typeface="Source Code Pro"/>
                <a:sym typeface="Source Code Pro"/>
              </a:rPr>
              <a:t> start. </a:t>
            </a:r>
            <a:endParaRPr dirty="0">
              <a:solidFill>
                <a:srgbClr val="233E30"/>
              </a:solidFill>
              <a:latin typeface="Source Code Pro"/>
              <a:ea typeface="Source Code Pro"/>
              <a:cs typeface="Source Code Pro"/>
              <a:sym typeface="Source Code Pro"/>
            </a:endParaRPr>
          </a:p>
          <a:p>
            <a:pPr marL="914400" lvl="1" indent="-298450" algn="l" rtl="0">
              <a:spcBef>
                <a:spcPts val="1200"/>
              </a:spcBef>
              <a:spcAft>
                <a:spcPts val="0"/>
              </a:spcAft>
              <a:buClr>
                <a:srgbClr val="233E30"/>
              </a:buClr>
              <a:buSzPts val="1100"/>
              <a:buFont typeface="Source Code Pro"/>
              <a:buChar char="✓"/>
            </a:pPr>
            <a:r>
              <a:rPr lang="en-GB" dirty="0">
                <a:solidFill>
                  <a:srgbClr val="233E30"/>
                </a:solidFill>
                <a:latin typeface="Source Code Pro"/>
                <a:ea typeface="Source Code Pro"/>
                <a:cs typeface="Source Code Pro"/>
                <a:sym typeface="Source Code Pro"/>
              </a:rPr>
              <a:t>This will launch your new React application in your default web browser, allowing you to see your changes in real-time!</a:t>
            </a:r>
            <a:endParaRPr dirty="0">
              <a:solidFill>
                <a:srgbClr val="233E30"/>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name="SlidesAI Simple">
  <a:themeElements>
    <a:clrScheme name="Custom">
      <a:dk1>
        <a:srgbClr val="0F2B36"/>
      </a:dk1>
      <a:lt1>
        <a:srgbClr val="FFFFFF"/>
      </a:lt1>
      <a:dk2>
        <a:srgbClr val="134D57"/>
      </a:dk2>
      <a:lt2>
        <a:srgbClr val="EFEFEF"/>
      </a:lt2>
      <a:accent1>
        <a:srgbClr val="AE90BB"/>
      </a:accent1>
      <a:accent2>
        <a:srgbClr val="E19464"/>
      </a:accent2>
      <a:accent3>
        <a:srgbClr val="73ABC9"/>
      </a:accent3>
      <a:accent4>
        <a:srgbClr val="B98D7A"/>
      </a:accent4>
      <a:accent5>
        <a:srgbClr val="2A4540"/>
      </a:accent5>
      <a:accent6>
        <a:srgbClr val="49837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2569</Words>
  <Application>Microsoft Macintosh PowerPoint</Application>
  <PresentationFormat>On-screen Show (16:9)</PresentationFormat>
  <Paragraphs>365</Paragraphs>
  <Slides>35</Slides>
  <Notes>31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35</vt:i4>
      </vt:variant>
    </vt:vector>
  </HeadingPairs>
  <TitlesOfParts>
    <vt:vector size="54" baseType="lpstr">
      <vt:lpstr>Fredoka</vt:lpstr>
      <vt:lpstr>Lobster</vt:lpstr>
      <vt:lpstr>Roboto Medium</vt:lpstr>
      <vt:lpstr>Inter Medium</vt:lpstr>
      <vt:lpstr>Source Code Pro</vt:lpstr>
      <vt:lpstr>Apple Chancery</vt:lpstr>
      <vt:lpstr>Krona One</vt:lpstr>
      <vt:lpstr>Courier New</vt:lpstr>
      <vt:lpstr>Space Grotesk</vt:lpstr>
      <vt:lpstr>Arial</vt:lpstr>
      <vt:lpstr>Fira Sans SemiBold</vt:lpstr>
      <vt:lpstr>Space Grotesk SemiBold</vt:lpstr>
      <vt:lpstr>Roboto</vt:lpstr>
      <vt:lpstr>Source Code Pro Medium</vt:lpstr>
      <vt:lpstr>Fira Sans</vt:lpstr>
      <vt:lpstr>Inter</vt:lpstr>
      <vt:lpstr>Apple Chancery</vt:lpstr>
      <vt:lpstr>Poppins</vt:lpstr>
      <vt:lpstr>SlidesAI Simple</vt:lpstr>
      <vt:lpstr>Introduction to ReactJS</vt:lpstr>
      <vt:lpstr>Class Agenda</vt:lpstr>
      <vt:lpstr>Introduction to ReactJS</vt:lpstr>
      <vt:lpstr>What is ReactJS?</vt:lpstr>
      <vt:lpstr>Why Use React?</vt:lpstr>
      <vt:lpstr>Key Features of React</vt:lpstr>
      <vt:lpstr>Setting Up the React Development Environment</vt:lpstr>
      <vt:lpstr>What is Vite? </vt:lpstr>
      <vt:lpstr>Setting Up React: </vt:lpstr>
      <vt:lpstr>JSX: Creating Functional Components</vt:lpstr>
      <vt:lpstr>JSX – JavaScript XML</vt:lpstr>
      <vt:lpstr>Understanding Props in React</vt:lpstr>
      <vt:lpstr>Props – Passing Data</vt:lpstr>
      <vt:lpstr>Why we destructure props in React </vt:lpstr>
      <vt:lpstr>Components</vt:lpstr>
      <vt:lpstr>NESTING COMPONENT</vt:lpstr>
      <vt:lpstr>State in React: Creating Dynamic Interfaces</vt:lpstr>
      <vt:lpstr>State in React</vt:lpstr>
      <vt:lpstr>Handling User Events in React</vt:lpstr>
      <vt:lpstr>Arrow Function</vt:lpstr>
      <vt:lpstr>Event Handling</vt:lpstr>
      <vt:lpstr>Conditional Rendering</vt:lpstr>
      <vt:lpstr>Lists and Keys</vt:lpstr>
      <vt:lpstr>useEffect – Side Effects</vt:lpstr>
      <vt:lpstr>Storage Options in React</vt:lpstr>
      <vt:lpstr>Local Storage + useEffect</vt:lpstr>
      <vt:lpstr> Storage Options React Can Access </vt:lpstr>
      <vt:lpstr>Syncing React State with localStorage using useEffect </vt:lpstr>
      <vt:lpstr>Mini Project – Todo App</vt:lpstr>
      <vt:lpstr>Running and Testing the React Application</vt:lpstr>
      <vt:lpstr>Best Practices for React Development</vt:lpstr>
      <vt:lpstr>Summary and Key Takeaways</vt:lpstr>
      <vt:lpstr>Additional Resources for Learning React</vt:lpstr>
      <vt:lpstr>What’s Next</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Basel Magableh</cp:lastModifiedBy>
  <cp:revision>10</cp:revision>
  <dcterms:modified xsi:type="dcterms:W3CDTF">2025-04-01T17:11:52Z</dcterms:modified>
</cp:coreProperties>
</file>